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2" r:id="rId5"/>
    <p:sldId id="290" r:id="rId6"/>
    <p:sldId id="292" r:id="rId7"/>
    <p:sldId id="285" r:id="rId8"/>
    <p:sldId id="294" r:id="rId9"/>
    <p:sldId id="277" r:id="rId10"/>
    <p:sldId id="267" r:id="rId11"/>
    <p:sldId id="281" r:id="rId12"/>
    <p:sldId id="29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ed Chelbi" initials="KC" lastIdx="1" clrIdx="0">
    <p:extLst>
      <p:ext uri="{19B8F6BF-5375-455C-9EA6-DF929625EA0E}">
        <p15:presenceInfo xmlns:p15="http://schemas.microsoft.com/office/powerpoint/2012/main" userId="S::kchelbi@qualificationsquebec.com::65d991c1-e02a-480a-b80e-8b92e7dc0c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245"/>
    <a:srgbClr val="1F3567"/>
    <a:srgbClr val="1C99C5"/>
    <a:srgbClr val="0087AD"/>
    <a:srgbClr val="C70039"/>
    <a:srgbClr val="1D3364"/>
    <a:srgbClr val="B2CC44"/>
    <a:srgbClr val="002060"/>
    <a:srgbClr val="5B9BD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ABD3D5-8158-414C-9E08-0D69DE27F814}" v="357" dt="2021-02-10T15:46:27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712" autoAdjust="0"/>
  </p:normalViewPr>
  <p:slideViewPr>
    <p:cSldViewPr snapToGrid="0" showGuides="1">
      <p:cViewPr varScale="1">
        <p:scale>
          <a:sx n="65" d="100"/>
          <a:sy n="65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4B20E-EF8C-4EE1-8E29-C74254EF2F6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333D2A8-78AE-4069-9E61-2DBFC141EA09}">
      <dgm:prSet/>
      <dgm:spPr/>
      <dgm:t>
        <a:bodyPr/>
        <a:lstStyle/>
        <a:p>
          <a:r>
            <a:rPr lang="fr-CA" dirty="0"/>
            <a:t>session </a:t>
          </a:r>
          <a:r>
            <a:rPr lang="fr-CA" dirty="0" smtClean="0"/>
            <a:t>1</a:t>
          </a:r>
          <a:endParaRPr lang="fr-CA" dirty="0"/>
        </a:p>
      </dgm:t>
    </dgm:pt>
    <dgm:pt modelId="{19D1AF8C-49E2-4665-AA43-E16811A513FD}" type="parTrans" cxnId="{8FD741CF-1C97-40CC-90FD-E67A62256EA4}">
      <dgm:prSet/>
      <dgm:spPr/>
      <dgm:t>
        <a:bodyPr/>
        <a:lstStyle/>
        <a:p>
          <a:endParaRPr lang="fr-CA"/>
        </a:p>
      </dgm:t>
    </dgm:pt>
    <dgm:pt modelId="{2D24EBB3-A21A-4EFF-9A2D-2E2E65EF7081}" type="sibTrans" cxnId="{8FD741CF-1C97-40CC-90FD-E67A62256EA4}">
      <dgm:prSet/>
      <dgm:spPr/>
      <dgm:t>
        <a:bodyPr/>
        <a:lstStyle/>
        <a:p>
          <a:endParaRPr lang="fr-CA"/>
        </a:p>
      </dgm:t>
    </dgm:pt>
    <dgm:pt modelId="{1663F7FA-C1E0-413A-9207-4F3911EF550F}">
      <dgm:prSet/>
      <dgm:spPr/>
      <dgm:t>
        <a:bodyPr/>
        <a:lstStyle/>
        <a:p>
          <a:r>
            <a:rPr lang="fr-CA" dirty="0"/>
            <a:t>formations </a:t>
          </a:r>
          <a:r>
            <a:rPr lang="fr-CA" dirty="0" smtClean="0"/>
            <a:t>scientifiques: </a:t>
          </a:r>
          <a:r>
            <a:rPr lang="fr-CA" dirty="0"/>
            <a:t>programmation, biologie, </a:t>
          </a:r>
          <a:r>
            <a:rPr lang="fr-CA" dirty="0" smtClean="0"/>
            <a:t>BD, statistique, IA</a:t>
          </a:r>
          <a:endParaRPr lang="fr-CA" dirty="0"/>
        </a:p>
      </dgm:t>
    </dgm:pt>
    <dgm:pt modelId="{A535B163-9F78-4161-BE33-8B0990F2D219}" type="parTrans" cxnId="{597A7F4E-17A7-404E-9CFF-B720260AAEC5}">
      <dgm:prSet/>
      <dgm:spPr/>
      <dgm:t>
        <a:bodyPr/>
        <a:lstStyle/>
        <a:p>
          <a:endParaRPr lang="fr-CA"/>
        </a:p>
      </dgm:t>
    </dgm:pt>
    <dgm:pt modelId="{2CC59187-F278-45D6-A2E2-5BCEFA699A49}" type="sibTrans" cxnId="{597A7F4E-17A7-404E-9CFF-B720260AAEC5}">
      <dgm:prSet/>
      <dgm:spPr/>
      <dgm:t>
        <a:bodyPr/>
        <a:lstStyle/>
        <a:p>
          <a:endParaRPr lang="fr-CA"/>
        </a:p>
      </dgm:t>
    </dgm:pt>
    <dgm:pt modelId="{04B6AC4E-4F61-433A-94BB-7F84ACE7AA54}">
      <dgm:prSet/>
      <dgm:spPr/>
      <dgm:t>
        <a:bodyPr/>
        <a:lstStyle/>
        <a:p>
          <a:r>
            <a:rPr lang="fr-CA" dirty="0"/>
            <a:t>session </a:t>
          </a:r>
          <a:r>
            <a:rPr lang="fr-CA" dirty="0" smtClean="0"/>
            <a:t>2</a:t>
          </a:r>
          <a:endParaRPr lang="fr-CA" dirty="0"/>
        </a:p>
      </dgm:t>
    </dgm:pt>
    <dgm:pt modelId="{EF77D995-8BB6-4D4E-A6E3-A71FAB63DAC2}" type="parTrans" cxnId="{846C50C9-3144-47B7-8C44-C22A825F986E}">
      <dgm:prSet/>
      <dgm:spPr/>
      <dgm:t>
        <a:bodyPr/>
        <a:lstStyle/>
        <a:p>
          <a:endParaRPr lang="fr-CA"/>
        </a:p>
      </dgm:t>
    </dgm:pt>
    <dgm:pt modelId="{F70D8585-3A69-453B-B003-C9D97E75A51F}" type="sibTrans" cxnId="{846C50C9-3144-47B7-8C44-C22A825F986E}">
      <dgm:prSet/>
      <dgm:spPr/>
      <dgm:t>
        <a:bodyPr/>
        <a:lstStyle/>
        <a:p>
          <a:endParaRPr lang="fr-CA"/>
        </a:p>
      </dgm:t>
    </dgm:pt>
    <dgm:pt modelId="{F635DE2E-2E96-427C-A8CE-708208088000}">
      <dgm:prSet/>
      <dgm:spPr/>
      <dgm:t>
        <a:bodyPr/>
        <a:lstStyle/>
        <a:p>
          <a:r>
            <a:rPr lang="fr-CA" dirty="0" smtClean="0"/>
            <a:t>intégration </a:t>
          </a:r>
          <a:r>
            <a:rPr lang="fr-CA" dirty="0"/>
            <a:t>en entreprise -</a:t>
          </a:r>
          <a:r>
            <a:rPr lang="fr-CA" b="1" dirty="0"/>
            <a:t>statut d'apprenti </a:t>
          </a:r>
          <a:r>
            <a:rPr lang="fr-CA" dirty="0"/>
            <a:t>(minimum </a:t>
          </a:r>
          <a:r>
            <a:rPr lang="fr-CA" dirty="0" smtClean="0"/>
            <a:t>4 </a:t>
          </a:r>
          <a:r>
            <a:rPr lang="fr-CA" dirty="0"/>
            <a:t>mois)</a:t>
          </a:r>
        </a:p>
      </dgm:t>
    </dgm:pt>
    <dgm:pt modelId="{091BFBE2-8327-4118-893C-7DB0CA6012B4}" type="parTrans" cxnId="{AE14DC80-9E4B-4535-9903-3AB33C69A059}">
      <dgm:prSet/>
      <dgm:spPr/>
      <dgm:t>
        <a:bodyPr/>
        <a:lstStyle/>
        <a:p>
          <a:endParaRPr lang="fr-CA"/>
        </a:p>
      </dgm:t>
    </dgm:pt>
    <dgm:pt modelId="{9D4A8386-2DF0-4159-B133-61156A90180C}" type="sibTrans" cxnId="{AE14DC80-9E4B-4535-9903-3AB33C69A059}">
      <dgm:prSet/>
      <dgm:spPr/>
      <dgm:t>
        <a:bodyPr/>
        <a:lstStyle/>
        <a:p>
          <a:endParaRPr lang="fr-CA"/>
        </a:p>
      </dgm:t>
    </dgm:pt>
    <dgm:pt modelId="{608AF8AC-11E1-498B-A3BD-138CFD7899D7}">
      <dgm:prSet/>
      <dgm:spPr/>
      <dgm:t>
        <a:bodyPr/>
        <a:lstStyle/>
        <a:p>
          <a:r>
            <a:rPr lang="fr-CA" dirty="0"/>
            <a:t>accompagnement </a:t>
          </a:r>
          <a:r>
            <a:rPr lang="fr-CA" dirty="0" smtClean="0"/>
            <a:t>individuel par le CRIM</a:t>
          </a:r>
          <a:endParaRPr lang="fr-CA" dirty="0"/>
        </a:p>
      </dgm:t>
    </dgm:pt>
    <dgm:pt modelId="{63EDBAEA-9AF8-4193-9F0E-79DF172B85FF}" type="parTrans" cxnId="{051C6762-9F36-4283-B017-BDB6A48E6842}">
      <dgm:prSet/>
      <dgm:spPr/>
      <dgm:t>
        <a:bodyPr/>
        <a:lstStyle/>
        <a:p>
          <a:endParaRPr lang="fr-CA"/>
        </a:p>
      </dgm:t>
    </dgm:pt>
    <dgm:pt modelId="{2197DBF4-316D-4781-B3BE-7375534E2E89}" type="sibTrans" cxnId="{051C6762-9F36-4283-B017-BDB6A48E6842}">
      <dgm:prSet/>
      <dgm:spPr/>
      <dgm:t>
        <a:bodyPr/>
        <a:lstStyle/>
        <a:p>
          <a:endParaRPr lang="fr-CA"/>
        </a:p>
      </dgm:t>
    </dgm:pt>
    <dgm:pt modelId="{E575C2C6-58C8-437E-9302-ED303DFA620B}">
      <dgm:prSet/>
      <dgm:spPr/>
      <dgm:t>
        <a:bodyPr/>
        <a:lstStyle/>
        <a:p>
          <a:endParaRPr lang="fr-CA" dirty="0"/>
        </a:p>
      </dgm:t>
    </dgm:pt>
    <dgm:pt modelId="{FED66248-58CB-404C-ADC7-9374A983102F}" type="parTrans" cxnId="{7AE86D7E-A469-4571-A342-C0427CA0D7E6}">
      <dgm:prSet/>
      <dgm:spPr/>
      <dgm:t>
        <a:bodyPr/>
        <a:lstStyle/>
        <a:p>
          <a:endParaRPr lang="fr-FR"/>
        </a:p>
      </dgm:t>
    </dgm:pt>
    <dgm:pt modelId="{886CACD5-30AD-41A3-9B32-93C500324283}" type="sibTrans" cxnId="{7AE86D7E-A469-4571-A342-C0427CA0D7E6}">
      <dgm:prSet/>
      <dgm:spPr/>
      <dgm:t>
        <a:bodyPr/>
        <a:lstStyle/>
        <a:p>
          <a:endParaRPr lang="fr-FR"/>
        </a:p>
      </dgm:t>
    </dgm:pt>
    <dgm:pt modelId="{DE600450-9739-419C-B354-EE6936CBA42F}" type="pres">
      <dgm:prSet presAssocID="{F084B20E-EF8C-4EE1-8E29-C74254EF2F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52CAAF-5A5A-489F-BE7F-F51E3D7721C7}" type="pres">
      <dgm:prSet presAssocID="{8333D2A8-78AE-4069-9E61-2DBFC141EA09}" presName="composite" presStyleCnt="0"/>
      <dgm:spPr/>
    </dgm:pt>
    <dgm:pt modelId="{2035A261-CD01-411C-BB95-C006AA35C743}" type="pres">
      <dgm:prSet presAssocID="{8333D2A8-78AE-4069-9E61-2DBFC141EA0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76691A-1493-4768-AAD5-7624FEBFCF41}" type="pres">
      <dgm:prSet presAssocID="{8333D2A8-78AE-4069-9E61-2DBFC141EA09}" presName="parSh" presStyleLbl="node1" presStyleIdx="0" presStyleCnt="2"/>
      <dgm:spPr/>
      <dgm:t>
        <a:bodyPr/>
        <a:lstStyle/>
        <a:p>
          <a:endParaRPr lang="fr-FR"/>
        </a:p>
      </dgm:t>
    </dgm:pt>
    <dgm:pt modelId="{32A03E68-BE3B-4B44-B7AB-D50A2F02E7C4}" type="pres">
      <dgm:prSet presAssocID="{8333D2A8-78AE-4069-9E61-2DBFC141EA09}" presName="desTx" presStyleLbl="fgAcc1" presStyleIdx="0" presStyleCnt="2" custLinFactNeighborX="-4988" custLinFactNeighborY="-54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821F11-FAA6-427A-BF25-19EDD1E052D4}" type="pres">
      <dgm:prSet presAssocID="{2D24EBB3-A21A-4EFF-9A2D-2E2E65EF7081}" presName="sibTrans" presStyleLbl="sibTrans2D1" presStyleIdx="0" presStyleCnt="1"/>
      <dgm:spPr/>
      <dgm:t>
        <a:bodyPr/>
        <a:lstStyle/>
        <a:p>
          <a:endParaRPr lang="fr-FR"/>
        </a:p>
      </dgm:t>
    </dgm:pt>
    <dgm:pt modelId="{56A91BED-1544-4B3A-9B07-1AAFA65D06BA}" type="pres">
      <dgm:prSet presAssocID="{2D24EBB3-A21A-4EFF-9A2D-2E2E65EF7081}" presName="connTx" presStyleLbl="sibTrans2D1" presStyleIdx="0" presStyleCnt="1"/>
      <dgm:spPr/>
      <dgm:t>
        <a:bodyPr/>
        <a:lstStyle/>
        <a:p>
          <a:endParaRPr lang="fr-FR"/>
        </a:p>
      </dgm:t>
    </dgm:pt>
    <dgm:pt modelId="{E24255AA-7A1B-4A0E-A558-D033CFFA7F75}" type="pres">
      <dgm:prSet presAssocID="{04B6AC4E-4F61-433A-94BB-7F84ACE7AA54}" presName="composite" presStyleCnt="0"/>
      <dgm:spPr/>
    </dgm:pt>
    <dgm:pt modelId="{F15F73D2-9AF4-4C91-A53E-E08FFB60E354}" type="pres">
      <dgm:prSet presAssocID="{04B6AC4E-4F61-433A-94BB-7F84ACE7AA5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535A92-2928-44B8-945A-A3E4C3CF3202}" type="pres">
      <dgm:prSet presAssocID="{04B6AC4E-4F61-433A-94BB-7F84ACE7AA54}" presName="parSh" presStyleLbl="node1" presStyleIdx="1" presStyleCnt="2"/>
      <dgm:spPr/>
      <dgm:t>
        <a:bodyPr/>
        <a:lstStyle/>
        <a:p>
          <a:endParaRPr lang="fr-FR"/>
        </a:p>
      </dgm:t>
    </dgm:pt>
    <dgm:pt modelId="{27579907-E61E-4DA2-8657-F2234009EDA7}" type="pres">
      <dgm:prSet presAssocID="{04B6AC4E-4F61-433A-94BB-7F84ACE7AA54}" presName="desTx" presStyleLbl="fgAcc1" presStyleIdx="1" presStyleCnt="2" custLinFactNeighborX="-4505" custLinFactNeighborY="-5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1BA98E-5F70-4DF2-B6ED-1ED71A19152C}" type="presOf" srcId="{04B6AC4E-4F61-433A-94BB-7F84ACE7AA54}" destId="{29535A92-2928-44B8-945A-A3E4C3CF3202}" srcOrd="1" destOrd="0" presId="urn:microsoft.com/office/officeart/2005/8/layout/process3"/>
    <dgm:cxn modelId="{1C5BA71B-40D6-469D-B7EF-680ACEAD489F}" type="presOf" srcId="{608AF8AC-11E1-498B-A3BD-138CFD7899D7}" destId="{27579907-E61E-4DA2-8657-F2234009EDA7}" srcOrd="0" destOrd="1" presId="urn:microsoft.com/office/officeart/2005/8/layout/process3"/>
    <dgm:cxn modelId="{051C6762-9F36-4283-B017-BDB6A48E6842}" srcId="{04B6AC4E-4F61-433A-94BB-7F84ACE7AA54}" destId="{608AF8AC-11E1-498B-A3BD-138CFD7899D7}" srcOrd="1" destOrd="0" parTransId="{63EDBAEA-9AF8-4193-9F0E-79DF172B85FF}" sibTransId="{2197DBF4-316D-4781-B3BE-7375534E2E89}"/>
    <dgm:cxn modelId="{0AA943BF-BE0D-443A-87F0-9F26395E2EA7}" type="presOf" srcId="{F635DE2E-2E96-427C-A8CE-708208088000}" destId="{27579907-E61E-4DA2-8657-F2234009EDA7}" srcOrd="0" destOrd="0" presId="urn:microsoft.com/office/officeart/2005/8/layout/process3"/>
    <dgm:cxn modelId="{8FD741CF-1C97-40CC-90FD-E67A62256EA4}" srcId="{F084B20E-EF8C-4EE1-8E29-C74254EF2F6B}" destId="{8333D2A8-78AE-4069-9E61-2DBFC141EA09}" srcOrd="0" destOrd="0" parTransId="{19D1AF8C-49E2-4665-AA43-E16811A513FD}" sibTransId="{2D24EBB3-A21A-4EFF-9A2D-2E2E65EF7081}"/>
    <dgm:cxn modelId="{AE14DC80-9E4B-4535-9903-3AB33C69A059}" srcId="{04B6AC4E-4F61-433A-94BB-7F84ACE7AA54}" destId="{F635DE2E-2E96-427C-A8CE-708208088000}" srcOrd="0" destOrd="0" parTransId="{091BFBE2-8327-4118-893C-7DB0CA6012B4}" sibTransId="{9D4A8386-2DF0-4159-B133-61156A90180C}"/>
    <dgm:cxn modelId="{00469F5C-CF83-4BA7-BD2D-527BBAEECE6A}" type="presOf" srcId="{E575C2C6-58C8-437E-9302-ED303DFA620B}" destId="{32A03E68-BE3B-4B44-B7AB-D50A2F02E7C4}" srcOrd="0" destOrd="0" presId="urn:microsoft.com/office/officeart/2005/8/layout/process3"/>
    <dgm:cxn modelId="{123C947D-9987-41CF-937D-0B1F62373FE4}" type="presOf" srcId="{F084B20E-EF8C-4EE1-8E29-C74254EF2F6B}" destId="{DE600450-9739-419C-B354-EE6936CBA42F}" srcOrd="0" destOrd="0" presId="urn:microsoft.com/office/officeart/2005/8/layout/process3"/>
    <dgm:cxn modelId="{846C50C9-3144-47B7-8C44-C22A825F986E}" srcId="{F084B20E-EF8C-4EE1-8E29-C74254EF2F6B}" destId="{04B6AC4E-4F61-433A-94BB-7F84ACE7AA54}" srcOrd="1" destOrd="0" parTransId="{EF77D995-8BB6-4D4E-A6E3-A71FAB63DAC2}" sibTransId="{F70D8585-3A69-453B-B003-C9D97E75A51F}"/>
    <dgm:cxn modelId="{1A5AB061-46E4-4763-B69A-43AC2A3E94F8}" type="presOf" srcId="{04B6AC4E-4F61-433A-94BB-7F84ACE7AA54}" destId="{F15F73D2-9AF4-4C91-A53E-E08FFB60E354}" srcOrd="0" destOrd="0" presId="urn:microsoft.com/office/officeart/2005/8/layout/process3"/>
    <dgm:cxn modelId="{0CF8A3BE-4FDC-4ECB-8ADA-0B00CAF04C39}" type="presOf" srcId="{1663F7FA-C1E0-413A-9207-4F3911EF550F}" destId="{32A03E68-BE3B-4B44-B7AB-D50A2F02E7C4}" srcOrd="0" destOrd="1" presId="urn:microsoft.com/office/officeart/2005/8/layout/process3"/>
    <dgm:cxn modelId="{597A7F4E-17A7-404E-9CFF-B720260AAEC5}" srcId="{8333D2A8-78AE-4069-9E61-2DBFC141EA09}" destId="{1663F7FA-C1E0-413A-9207-4F3911EF550F}" srcOrd="1" destOrd="0" parTransId="{A535B163-9F78-4161-BE33-8B0990F2D219}" sibTransId="{2CC59187-F278-45D6-A2E2-5BCEFA699A49}"/>
    <dgm:cxn modelId="{7AE86D7E-A469-4571-A342-C0427CA0D7E6}" srcId="{8333D2A8-78AE-4069-9E61-2DBFC141EA09}" destId="{E575C2C6-58C8-437E-9302-ED303DFA620B}" srcOrd="0" destOrd="0" parTransId="{FED66248-58CB-404C-ADC7-9374A983102F}" sibTransId="{886CACD5-30AD-41A3-9B32-93C500324283}"/>
    <dgm:cxn modelId="{ABA11C7F-3B6E-45F2-AF04-4F8F31CA384A}" type="presOf" srcId="{8333D2A8-78AE-4069-9E61-2DBFC141EA09}" destId="{2035A261-CD01-411C-BB95-C006AA35C743}" srcOrd="0" destOrd="0" presId="urn:microsoft.com/office/officeart/2005/8/layout/process3"/>
    <dgm:cxn modelId="{8B23E8E5-C2BE-44F4-AD32-23DD20A5145D}" type="presOf" srcId="{2D24EBB3-A21A-4EFF-9A2D-2E2E65EF7081}" destId="{37821F11-FAA6-427A-BF25-19EDD1E052D4}" srcOrd="0" destOrd="0" presId="urn:microsoft.com/office/officeart/2005/8/layout/process3"/>
    <dgm:cxn modelId="{07398404-5287-4BD8-B78E-E35FA52BE840}" type="presOf" srcId="{8333D2A8-78AE-4069-9E61-2DBFC141EA09}" destId="{EC76691A-1493-4768-AAD5-7624FEBFCF41}" srcOrd="1" destOrd="0" presId="urn:microsoft.com/office/officeart/2005/8/layout/process3"/>
    <dgm:cxn modelId="{AB9D0F7B-D2D8-40D1-810A-E3B41884D2B7}" type="presOf" srcId="{2D24EBB3-A21A-4EFF-9A2D-2E2E65EF7081}" destId="{56A91BED-1544-4B3A-9B07-1AAFA65D06BA}" srcOrd="1" destOrd="0" presId="urn:microsoft.com/office/officeart/2005/8/layout/process3"/>
    <dgm:cxn modelId="{9E8EFE05-25A4-4CF6-A6EE-EA8B3734137B}" type="presParOf" srcId="{DE600450-9739-419C-B354-EE6936CBA42F}" destId="{AF52CAAF-5A5A-489F-BE7F-F51E3D7721C7}" srcOrd="0" destOrd="0" presId="urn:microsoft.com/office/officeart/2005/8/layout/process3"/>
    <dgm:cxn modelId="{0707C4BB-C966-4EE8-B816-61B0C26DC24D}" type="presParOf" srcId="{AF52CAAF-5A5A-489F-BE7F-F51E3D7721C7}" destId="{2035A261-CD01-411C-BB95-C006AA35C743}" srcOrd="0" destOrd="0" presId="urn:microsoft.com/office/officeart/2005/8/layout/process3"/>
    <dgm:cxn modelId="{61AD332F-CFE7-4963-9068-6793CD75CBFC}" type="presParOf" srcId="{AF52CAAF-5A5A-489F-BE7F-F51E3D7721C7}" destId="{EC76691A-1493-4768-AAD5-7624FEBFCF41}" srcOrd="1" destOrd="0" presId="urn:microsoft.com/office/officeart/2005/8/layout/process3"/>
    <dgm:cxn modelId="{042A2C49-5D90-4EE0-B2A0-D5BE951F8333}" type="presParOf" srcId="{AF52CAAF-5A5A-489F-BE7F-F51E3D7721C7}" destId="{32A03E68-BE3B-4B44-B7AB-D50A2F02E7C4}" srcOrd="2" destOrd="0" presId="urn:microsoft.com/office/officeart/2005/8/layout/process3"/>
    <dgm:cxn modelId="{716367DF-5BD8-410D-8A88-1E633092FA5E}" type="presParOf" srcId="{DE600450-9739-419C-B354-EE6936CBA42F}" destId="{37821F11-FAA6-427A-BF25-19EDD1E052D4}" srcOrd="1" destOrd="0" presId="urn:microsoft.com/office/officeart/2005/8/layout/process3"/>
    <dgm:cxn modelId="{4356022B-99E7-45C2-911F-D90EBE3A6074}" type="presParOf" srcId="{37821F11-FAA6-427A-BF25-19EDD1E052D4}" destId="{56A91BED-1544-4B3A-9B07-1AAFA65D06BA}" srcOrd="0" destOrd="0" presId="urn:microsoft.com/office/officeart/2005/8/layout/process3"/>
    <dgm:cxn modelId="{B777C4A8-B5AB-4802-9A1C-4130D1ED1B1B}" type="presParOf" srcId="{DE600450-9739-419C-B354-EE6936CBA42F}" destId="{E24255AA-7A1B-4A0E-A558-D033CFFA7F75}" srcOrd="2" destOrd="0" presId="urn:microsoft.com/office/officeart/2005/8/layout/process3"/>
    <dgm:cxn modelId="{C2720EAA-8FCF-4DD2-89D7-1FB6483BA28B}" type="presParOf" srcId="{E24255AA-7A1B-4A0E-A558-D033CFFA7F75}" destId="{F15F73D2-9AF4-4C91-A53E-E08FFB60E354}" srcOrd="0" destOrd="0" presId="urn:microsoft.com/office/officeart/2005/8/layout/process3"/>
    <dgm:cxn modelId="{4FAB482E-25AA-4CA7-983F-DB122BB7ED8F}" type="presParOf" srcId="{E24255AA-7A1B-4A0E-A558-D033CFFA7F75}" destId="{29535A92-2928-44B8-945A-A3E4C3CF3202}" srcOrd="1" destOrd="0" presId="urn:microsoft.com/office/officeart/2005/8/layout/process3"/>
    <dgm:cxn modelId="{590BB186-B09C-4BDA-8D06-91671906F394}" type="presParOf" srcId="{E24255AA-7A1B-4A0E-A558-D033CFFA7F75}" destId="{27579907-E61E-4DA2-8657-F2234009EDA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6691A-1493-4768-AAD5-7624FEBFCF41}">
      <dsp:nvSpPr>
        <dsp:cNvPr id="0" name=""/>
        <dsp:cNvSpPr/>
      </dsp:nvSpPr>
      <dsp:spPr>
        <a:xfrm>
          <a:off x="2755" y="119513"/>
          <a:ext cx="2365617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/>
            <a:t>session </a:t>
          </a:r>
          <a:r>
            <a:rPr lang="fr-CA" sz="1800" kern="1200" dirty="0" smtClean="0"/>
            <a:t>1</a:t>
          </a:r>
          <a:endParaRPr lang="fr-CA" sz="1800" kern="1200" dirty="0"/>
        </a:p>
      </dsp:txBody>
      <dsp:txXfrm>
        <a:off x="2755" y="119513"/>
        <a:ext cx="2365617" cy="518400"/>
      </dsp:txXfrm>
    </dsp:sp>
    <dsp:sp modelId="{32A03E68-BE3B-4B44-B7AB-D50A2F02E7C4}">
      <dsp:nvSpPr>
        <dsp:cNvPr id="0" name=""/>
        <dsp:cNvSpPr/>
      </dsp:nvSpPr>
      <dsp:spPr>
        <a:xfrm>
          <a:off x="369282" y="519356"/>
          <a:ext cx="2365617" cy="218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/>
            <a:t>formations </a:t>
          </a:r>
          <a:r>
            <a:rPr lang="fr-CA" sz="1800" kern="1200" dirty="0" smtClean="0"/>
            <a:t>scientifiques: </a:t>
          </a:r>
          <a:r>
            <a:rPr lang="fr-CA" sz="1800" kern="1200" dirty="0"/>
            <a:t>programmation, biologie, </a:t>
          </a:r>
          <a:r>
            <a:rPr lang="fr-CA" sz="1800" kern="1200" dirty="0" smtClean="0"/>
            <a:t>BD, statistique, IA</a:t>
          </a:r>
          <a:endParaRPr lang="fr-CA" sz="1800" kern="1200" dirty="0"/>
        </a:p>
      </dsp:txBody>
      <dsp:txXfrm>
        <a:off x="433337" y="583411"/>
        <a:ext cx="2237507" cy="2058890"/>
      </dsp:txXfrm>
    </dsp:sp>
    <dsp:sp modelId="{37821F11-FAA6-427A-BF25-19EDD1E052D4}">
      <dsp:nvSpPr>
        <dsp:cNvPr id="0" name=""/>
        <dsp:cNvSpPr/>
      </dsp:nvSpPr>
      <dsp:spPr>
        <a:xfrm>
          <a:off x="2726992" y="84228"/>
          <a:ext cx="760272" cy="58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/>
        </a:p>
      </dsp:txBody>
      <dsp:txXfrm>
        <a:off x="2726992" y="202022"/>
        <a:ext cx="583581" cy="353382"/>
      </dsp:txXfrm>
    </dsp:sp>
    <dsp:sp modelId="{29535A92-2928-44B8-945A-A3E4C3CF3202}">
      <dsp:nvSpPr>
        <dsp:cNvPr id="0" name=""/>
        <dsp:cNvSpPr/>
      </dsp:nvSpPr>
      <dsp:spPr>
        <a:xfrm>
          <a:off x="3802850" y="119513"/>
          <a:ext cx="2365617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/>
            <a:t>session </a:t>
          </a:r>
          <a:r>
            <a:rPr lang="fr-CA" sz="1800" kern="1200" dirty="0" smtClean="0"/>
            <a:t>2</a:t>
          </a:r>
          <a:endParaRPr lang="fr-CA" sz="1800" kern="1200" dirty="0"/>
        </a:p>
      </dsp:txBody>
      <dsp:txXfrm>
        <a:off x="3802850" y="119513"/>
        <a:ext cx="2365617" cy="518400"/>
      </dsp:txXfrm>
    </dsp:sp>
    <dsp:sp modelId="{27579907-E61E-4DA2-8657-F2234009EDA7}">
      <dsp:nvSpPr>
        <dsp:cNvPr id="0" name=""/>
        <dsp:cNvSpPr/>
      </dsp:nvSpPr>
      <dsp:spPr>
        <a:xfrm>
          <a:off x="4180803" y="509209"/>
          <a:ext cx="2365617" cy="218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intégration </a:t>
          </a:r>
          <a:r>
            <a:rPr lang="fr-CA" sz="1800" kern="1200" dirty="0"/>
            <a:t>en entreprise -</a:t>
          </a:r>
          <a:r>
            <a:rPr lang="fr-CA" sz="1800" b="1" kern="1200" dirty="0"/>
            <a:t>statut d'apprenti </a:t>
          </a:r>
          <a:r>
            <a:rPr lang="fr-CA" sz="1800" kern="1200" dirty="0"/>
            <a:t>(minimum </a:t>
          </a:r>
          <a:r>
            <a:rPr lang="fr-CA" sz="1800" kern="1200" dirty="0" smtClean="0"/>
            <a:t>4 </a:t>
          </a:r>
          <a:r>
            <a:rPr lang="fr-CA" sz="1800" kern="1200" dirty="0"/>
            <a:t>mois)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/>
            <a:t>accompagnement </a:t>
          </a:r>
          <a:r>
            <a:rPr lang="fr-CA" sz="1800" kern="1200" dirty="0" smtClean="0"/>
            <a:t>individuel par le CRIM</a:t>
          </a:r>
          <a:endParaRPr lang="fr-CA" sz="1800" kern="1200" dirty="0"/>
        </a:p>
      </dsp:txBody>
      <dsp:txXfrm>
        <a:off x="4244858" y="573264"/>
        <a:ext cx="2237507" cy="205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2078A-DAA6-41A0-B293-45318F35D695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57D2F-3E79-4F60-B2F5-941796AABB9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94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7D2F-3E79-4F60-B2F5-941796AABB9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244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7D2F-3E79-4F60-B2F5-941796AABB9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339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7D2F-3E79-4F60-B2F5-941796AABB9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69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57D2F-3E79-4F60-B2F5-941796AABB9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595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9C005-9DB3-413F-8772-05B785B82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04EA83-C081-47E8-8983-CDD0F02FF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A14D2-166A-47C6-8AFB-FC1FED22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DB70C2-5F5B-4A52-B67C-51A2DCDA4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BF14F-25C3-4CAE-8032-2053B695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184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540BF-EB1A-4034-B41C-05613C16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96DE86-33DC-45FC-B798-BF336844A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B36895-9561-4C1E-87C0-F0A661EA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049E5-B1ED-4DB2-A516-9BD52F90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48274-6874-4BB5-B7F9-E2A0FD7C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97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AAB64B-0006-485B-8A67-A6E369D4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B53277-99A2-4A01-84E8-764772C5A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23C91-F5C2-4EB5-BB48-51619A91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4EDDFF-00AD-4BCC-9530-FADF0DA8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28598-C8D6-4261-91D8-828D5D5B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51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B8C08-81FA-48C7-9676-18F274B4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3DB27-AB96-475C-B46A-B6A397BB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F115B-F6B7-4922-A8F6-C18B41E8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2CE11-74FF-4279-9630-CE6A2658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79245-FA20-451E-B392-3B615D47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1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09D8C-493F-49E8-B053-52830A6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F9074-6500-47DA-A388-1F33289A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8FB34-B0AC-4D22-8930-FDCD1685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16BB1-28CE-4C5D-946A-7CB64718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A7C39-9E91-41E5-89D4-B2BEDF9B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67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861DD-64E7-43D6-84D5-C8C65308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F447D5-F92C-46DE-A3D2-62771C07E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4F06EA-ABA0-4C91-AE0F-142F6F6CD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B9301-39B5-472E-93BE-72742078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02E632-886F-4B6E-9E9A-523D338D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C04C4F-8C36-4F26-AA28-CEF47FC1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2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92F29-64A7-4086-B927-74465CCB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ED9CC-48D3-4135-A821-98A7B42E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7F603A-51FA-4E4B-8AE7-DF9808EF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7230D-86D5-40D6-9AA6-6D83544B7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059F43-6571-48EA-AA1D-46ABBC0F4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55B638-2B7C-4B2B-9034-FD0EAB5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78F9D1-E1E0-4B5F-9A68-DDF10950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466AA1-A064-4668-98BA-74642EDA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15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C0E90-1CA4-4B0B-AD1C-FC65895D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C8664E-7F36-4988-B4EC-B2211E94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AF0767-B894-40DD-B40D-4865ED84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13BC5E-16E5-4C2A-B98C-1ABA9A1E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733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D9AAD7-9B51-47EC-98CF-592562AC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A8F7BA-8C01-4188-884C-65E1272E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BA08A3-9DE3-4E2D-A2C5-305F6348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57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3702E-F4F9-4F4B-8BA0-19AF5C28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5A3248-160A-4A2F-9A44-D09DC3F9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A63DD6-DD88-4AB5-9788-AF4ACABA1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BAC7AF-347A-47C7-A190-3EE125CE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551137-6B51-4B2D-B29E-37BEF966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C8772-7749-4CDE-A18E-217EE810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96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DBB69-0170-462A-A78D-E2EC6613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A440CB-A184-475B-86B1-7735504A1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8B0CB1-6C55-4854-B514-B023B99E3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0799D1-EA9F-427A-BA5C-84958E1F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7A1AE-E5E9-4FF2-A327-F6D210F1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1FAEC6-B848-4950-8856-FB08F0C1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53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4D9508-ABB6-4EEE-AB62-270367D6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B4BFF2-BE18-459F-BA83-B9EF4535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EF3498-823A-499E-A789-E994E3C32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16DB-4C9A-4E08-89CD-CBDDAE73B41B}" type="datetimeFigureOut">
              <a:rPr lang="fr-CA" smtClean="0"/>
              <a:t>2022-01-10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36B96-7016-4700-91A6-2AAEF7CB7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248A8-3333-44CB-B708-B6235642F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8BC3-A60D-480A-9447-D4AC4710D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67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21" Type="http://schemas.openxmlformats.org/officeDocument/2006/relationships/image" Target="../media/image6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5.jp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4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8.sv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0.png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80.sv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0.png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8" Type="http://schemas.openxmlformats.org/officeDocument/2006/relationships/diagramQuickStyle" Target="../diagrams/quickStyle1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0.png"/><Relationship Id="rId17" Type="http://schemas.openxmlformats.org/officeDocument/2006/relationships/diagramLayout" Target="../diagrams/layout1.xml"/><Relationship Id="rId2" Type="http://schemas.openxmlformats.org/officeDocument/2006/relationships/tags" Target="../tags/tag4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image" Target="../media/image6.png"/><Relationship Id="rId10" Type="http://schemas.openxmlformats.org/officeDocument/2006/relationships/tags" Target="../tags/tag50.xml"/><Relationship Id="rId19" Type="http://schemas.openxmlformats.org/officeDocument/2006/relationships/diagramColors" Target="../diagrams/colors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8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80.sv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0.png"/><Relationship Id="rId5" Type="http://schemas.openxmlformats.org/officeDocument/2006/relationships/tags" Target="../tags/tag5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6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0.sv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0.png"/><Relationship Id="rId5" Type="http://schemas.openxmlformats.org/officeDocument/2006/relationships/tags" Target="../tags/tag63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nageant, tenant, homme&#10;&#10;Description générée automatiquement">
            <a:extLst>
              <a:ext uri="{FF2B5EF4-FFF2-40B4-BE49-F238E27FC236}">
                <a16:creationId xmlns:a16="http://schemas.microsoft.com/office/drawing/2014/main" id="{22E8F6A2-E299-46B6-A9AA-9AEF733CA4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50" y="0"/>
            <a:ext cx="12322299" cy="6858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679EDF6-CA96-4F1B-ADD2-BD0AF4164D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696140" y="-246240"/>
            <a:ext cx="3751997" cy="19095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16CE8BA-30FF-4EAC-BE2D-83B2FE8F81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781163" y="-359094"/>
            <a:ext cx="3751997" cy="198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" name="Image 3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E9EB46EF-967C-4EAB-8A88-C16F8B79F4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96" y="-28373"/>
            <a:ext cx="2919108" cy="15619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8554" y="6424246"/>
            <a:ext cx="1121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CB80BA-E017-4452-B404-621AAF69D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5814646"/>
            <a:ext cx="10354478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611164B-0956-426C-8600-C8B7365941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4" y="2310766"/>
            <a:ext cx="4306001" cy="28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E45E84-C041-4A00-A4CC-B0E9B8ECF2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97016" y="2498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CA" sz="1800" b="1" dirty="0">
                <a:effectLst/>
                <a:latin typeface="Vision" pitchFamily="50" charset="0"/>
                <a:ea typeface="Times New Roman" panose="02020603050405020304" pitchFamily="18" charset="0"/>
              </a:rPr>
              <a:t>Présentation du </a:t>
            </a:r>
            <a:r>
              <a:rPr lang="fr-CA" sz="1800" b="1" dirty="0" smtClean="0">
                <a:effectLst/>
                <a:latin typeface="Vision" pitchFamily="50" charset="0"/>
                <a:ea typeface="Times New Roman" panose="02020603050405020304" pitchFamily="18" charset="0"/>
              </a:rPr>
              <a:t>continuum, les partenaires</a:t>
            </a:r>
            <a:endParaRPr lang="ko-KR" altLang="en-US" b="1" dirty="0">
              <a:latin typeface="Vision Thin" pitchFamily="50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5D544C8-A106-490C-A590-F257BF17D54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6E5735-BC81-4607-B0F0-B0AE09146133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6428B-168D-4DFD-B1F0-491DAE53DF2F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30C53392-220D-4954-91D2-1A8626E288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4C64381-05A1-4F5B-ADEE-5BF8E635DC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4" t="-9002" b="-4"/>
          <a:stretch/>
        </p:blipFill>
        <p:spPr>
          <a:xfrm>
            <a:off x="3693786" y="4036598"/>
            <a:ext cx="1755224" cy="764598"/>
          </a:xfrm>
          <a:prstGeom prst="rect">
            <a:avLst/>
          </a:prstGeom>
        </p:spPr>
      </p:pic>
      <p:sp>
        <p:nvSpPr>
          <p:cNvPr id="18" name="Oval 28">
            <a:extLst>
              <a:ext uri="{FF2B5EF4-FFF2-40B4-BE49-F238E27FC236}">
                <a16:creationId xmlns:a16="http://schemas.microsoft.com/office/drawing/2014/main" id="{288B238A-5BCD-485B-882C-0DFC78023E2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dirty="0">
                <a:solidFill>
                  <a:prstClr val="white"/>
                </a:solidFill>
              </a:rPr>
              <a:t>2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5DC9BE-5F84-4E2F-9D96-08B0D51376F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994857" y="1711953"/>
            <a:ext cx="6247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effectLst/>
                <a:latin typeface="Vision" pitchFamily="50" charset="0"/>
                <a:ea typeface="Times New Roman" panose="02020603050405020304" pitchFamily="18" charset="0"/>
              </a:rPr>
              <a:t>Pharmabio Développement – </a:t>
            </a:r>
            <a:r>
              <a:rPr lang="fr-CA" i="1" dirty="0">
                <a:latin typeface="Vision" pitchFamily="50" charset="0"/>
                <a:ea typeface="Times New Roman" panose="02020603050405020304" pitchFamily="18" charset="0"/>
              </a:rPr>
              <a:t>Élizabeth Droz</a:t>
            </a:r>
            <a:r>
              <a:rPr lang="fr-CA" i="1" dirty="0">
                <a:effectLst/>
                <a:latin typeface="Vision" pitchFamily="50" charset="0"/>
                <a:ea typeface="Times New Roman" panose="02020603050405020304" pitchFamily="18" charset="0"/>
              </a:rPr>
              <a:t> – </a:t>
            </a:r>
            <a:r>
              <a:rPr lang="fr-CA" sz="1400" i="1" dirty="0">
                <a:latin typeface="Vision Light" pitchFamily="50" charset="0"/>
                <a:ea typeface="Times New Roman" panose="02020603050405020304" pitchFamily="18" charset="0"/>
              </a:rPr>
              <a:t>Coordonnatrice à la formation</a:t>
            </a:r>
            <a:endParaRPr lang="fr-CA" sz="1400" i="1" dirty="0">
              <a:effectLst/>
              <a:latin typeface="Vision Light" pitchFamily="50" charset="0"/>
              <a:ea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5D71A47-A3D5-48A3-A35B-570BD5FA1C6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r="55171"/>
          <a:stretch/>
        </p:blipFill>
        <p:spPr>
          <a:xfrm>
            <a:off x="4005221" y="3297341"/>
            <a:ext cx="1443789" cy="7014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E34B75D-3C7F-41B1-93DF-03EEB7571B4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0" r="21075"/>
          <a:stretch/>
        </p:blipFill>
        <p:spPr>
          <a:xfrm>
            <a:off x="3892926" y="1702001"/>
            <a:ext cx="1556084" cy="7014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9B44797-12A2-4B28-A597-D6284C42E33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3" r="39518"/>
          <a:stretch/>
        </p:blipFill>
        <p:spPr>
          <a:xfrm>
            <a:off x="4183483" y="2498846"/>
            <a:ext cx="1267326" cy="70146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29D29F8-AFAC-40E6-8F1D-F20414027D4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21" b="2057"/>
          <a:stretch/>
        </p:blipFill>
        <p:spPr>
          <a:xfrm>
            <a:off x="3195448" y="4843797"/>
            <a:ext cx="2187618" cy="68703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006E089-47FF-4D60-BEE0-56E8BA38C46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994857" y="2444892"/>
            <a:ext cx="61029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effectLst/>
                <a:latin typeface="Vision" pitchFamily="50" charset="0"/>
                <a:ea typeface="Times New Roman" panose="02020603050405020304" pitchFamily="18" charset="0"/>
              </a:rPr>
              <a:t>Qualifications Québec - </a:t>
            </a:r>
            <a:r>
              <a:rPr lang="fr-CA" i="1" dirty="0">
                <a:effectLst/>
                <a:latin typeface="Vision" pitchFamily="50" charset="0"/>
                <a:ea typeface="Times New Roman" panose="02020603050405020304" pitchFamily="18" charset="0"/>
              </a:rPr>
              <a:t>France Dussault – </a:t>
            </a:r>
            <a:r>
              <a:rPr lang="fr-CA" sz="1400" i="1" dirty="0">
                <a:effectLst/>
                <a:latin typeface="Vision Light" pitchFamily="50" charset="0"/>
                <a:ea typeface="Times New Roman" panose="02020603050405020304" pitchFamily="18" charset="0"/>
              </a:rPr>
              <a:t>Directrice générale </a:t>
            </a:r>
            <a:r>
              <a:rPr kumimoji="0" lang="fr-CA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&amp;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fr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Nathalie Leblanc – </a:t>
            </a:r>
            <a:r>
              <a:rPr kumimoji="0" lang="fr-C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sion Light" pitchFamily="50" charset="0"/>
                <a:ea typeface="Times New Roman" panose="02020603050405020304" pitchFamily="18" charset="0"/>
              </a:rPr>
              <a:t>Chargée de projet / Conseillère en reconnaissance des compétences</a:t>
            </a:r>
            <a:endParaRPr lang="fr-CA" sz="1400" i="1" dirty="0">
              <a:effectLst/>
              <a:latin typeface="Vision Light" pitchFamily="50" charset="0"/>
              <a:ea typeface="Times New Roman" panose="02020603050405020304" pitchFamily="18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FB94119-37EA-4728-A966-A8C801AA66B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994857" y="4169057"/>
            <a:ext cx="6102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effectLst/>
                <a:latin typeface="Vision" pitchFamily="50" charset="0"/>
                <a:ea typeface="Times New Roman" panose="02020603050405020304" pitchFamily="18" charset="0"/>
              </a:rPr>
              <a:t>Collège Ahuntsic - </a:t>
            </a:r>
            <a:r>
              <a:rPr lang="fr-CA" i="1" dirty="0">
                <a:effectLst/>
                <a:latin typeface="Vision" pitchFamily="50" charset="0"/>
                <a:ea typeface="Times New Roman" panose="02020603050405020304" pitchFamily="18" charset="0"/>
              </a:rPr>
              <a:t>Virginie Chartrand – </a:t>
            </a:r>
            <a:r>
              <a:rPr lang="fr-CA" sz="1400" i="1" dirty="0">
                <a:effectLst/>
                <a:latin typeface="Vision Light" pitchFamily="50" charset="0"/>
                <a:ea typeface="Times New Roman" panose="02020603050405020304" pitchFamily="18" charset="0"/>
              </a:rPr>
              <a:t>Directrice adjointe à la formation continue, au service aux entreprises et à l’ATE placement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1847B9-B6BE-4798-9843-AE52BA75E25E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994857" y="4955157"/>
            <a:ext cx="62478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effectLst/>
                <a:latin typeface="Vision" pitchFamily="50" charset="0"/>
                <a:ea typeface="Times New Roman" panose="02020603050405020304" pitchFamily="18" charset="0"/>
              </a:rPr>
              <a:t>Université de Montréal - </a:t>
            </a:r>
            <a:r>
              <a:rPr lang="fr-CA" i="1" dirty="0">
                <a:effectLst/>
                <a:latin typeface="Vision" pitchFamily="50" charset="0"/>
                <a:ea typeface="Times New Roman" panose="02020603050405020304" pitchFamily="18" charset="0"/>
              </a:rPr>
              <a:t>Nathalie Parent – </a:t>
            </a:r>
            <a:r>
              <a:rPr lang="fr-CA" sz="1400" i="1" dirty="0">
                <a:effectLst/>
                <a:latin typeface="Vision Light" pitchFamily="50" charset="0"/>
                <a:ea typeface="Times New Roman" panose="02020603050405020304" pitchFamily="18" charset="0"/>
              </a:rPr>
              <a:t>Chargée de projets institutionnels – direction de la formation continue</a:t>
            </a:r>
            <a:endParaRPr lang="fr-CA" sz="1400" i="1" dirty="0">
              <a:effectLst/>
              <a:latin typeface="Vision Light" pitchFamily="50" charset="0"/>
              <a:ea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D43528-543A-4A36-B408-5F419281FAF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955801" y="3409910"/>
            <a:ext cx="6102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effectLst/>
                <a:latin typeface="Vision" pitchFamily="50" charset="0"/>
                <a:ea typeface="Times New Roman" panose="02020603050405020304" pitchFamily="18" charset="0"/>
              </a:rPr>
              <a:t>Montréal InVivo - </a:t>
            </a:r>
            <a:r>
              <a:rPr lang="fr-CA" i="1" dirty="0">
                <a:effectLst/>
                <a:latin typeface="Vision" pitchFamily="50" charset="0"/>
                <a:ea typeface="Times New Roman" panose="02020603050405020304" pitchFamily="18" charset="0"/>
              </a:rPr>
              <a:t>Claudie Noël – </a:t>
            </a:r>
            <a:r>
              <a:rPr lang="fr-CA" sz="1400" i="1" dirty="0">
                <a:effectLst/>
                <a:latin typeface="Vision Light" pitchFamily="50" charset="0"/>
                <a:ea typeface="Times New Roman" panose="02020603050405020304" pitchFamily="18" charset="0"/>
              </a:rPr>
              <a:t>Directrice compétences et développement des talents</a:t>
            </a:r>
          </a:p>
        </p:txBody>
      </p:sp>
      <p:pic>
        <p:nvPicPr>
          <p:cNvPr id="31" name="Image 30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616833E5-8ADA-4A06-85BD-780BBB7D96F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6B8FEF-9634-4C16-8411-3D255D1F92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98957" y="5797001"/>
            <a:ext cx="1144021" cy="2503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10332D-B55E-40A3-88FC-70F51A85972F}"/>
              </a:ext>
            </a:extLst>
          </p:cNvPr>
          <p:cNvSpPr txBox="1"/>
          <p:nvPr/>
        </p:nvSpPr>
        <p:spPr>
          <a:xfrm>
            <a:off x="5449010" y="5712263"/>
            <a:ext cx="5436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CRIM </a:t>
            </a:r>
            <a:r>
              <a:rPr lang="fr-CA" dirty="0"/>
              <a:t>- </a:t>
            </a:r>
            <a:r>
              <a:rPr lang="fr-CA" b="1" dirty="0"/>
              <a:t>Centre de recherche informatique de Montréal </a:t>
            </a:r>
            <a:r>
              <a:rPr lang="fr-CA" dirty="0" smtClean="0"/>
              <a:t>– </a:t>
            </a:r>
            <a:r>
              <a:rPr lang="fr-CA" i="1" dirty="0" smtClean="0">
                <a:latin typeface="Vision" pitchFamily="50" charset="0"/>
              </a:rPr>
              <a:t>Fanny Leroux </a:t>
            </a:r>
            <a:r>
              <a:rPr lang="fr-CA" dirty="0" smtClean="0"/>
              <a:t>– </a:t>
            </a:r>
            <a:r>
              <a:rPr lang="fr-CA" sz="1400" i="1" dirty="0" smtClean="0">
                <a:latin typeface="Vision Light" pitchFamily="50" charset="0"/>
              </a:rPr>
              <a:t>Conseillère </a:t>
            </a:r>
            <a:r>
              <a:rPr lang="fr-CA" sz="1400" i="1" dirty="0">
                <a:latin typeface="Vision Light" pitchFamily="50" charset="0"/>
              </a:rPr>
              <a:t>senior, développement de programme</a:t>
            </a:r>
          </a:p>
        </p:txBody>
      </p:sp>
    </p:spTree>
    <p:extLst>
      <p:ext uri="{BB962C8B-B14F-4D97-AF65-F5344CB8AC3E}">
        <p14:creationId xmlns:p14="http://schemas.microsoft.com/office/powerpoint/2010/main" val="6355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AEA3D13-D5F3-4BF0-8D1E-1D0EF44E4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00" y="0"/>
            <a:ext cx="9918000" cy="6858000"/>
          </a:xfrm>
          <a:prstGeom prst="rect">
            <a:avLst/>
          </a:prstGeom>
        </p:spPr>
      </p:pic>
      <p:pic>
        <p:nvPicPr>
          <p:cNvPr id="22" name="Image 21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4AA19032-9491-4858-98DE-DBA1D0F66A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  <p:sp>
        <p:nvSpPr>
          <p:cNvPr id="8" name="Oval 28">
            <a:extLst>
              <a:ext uri="{FF2B5EF4-FFF2-40B4-BE49-F238E27FC236}">
                <a16:creationId xmlns:a16="http://schemas.microsoft.com/office/drawing/2014/main" id="{3E82BCF2-1C4B-4286-BA1F-FFA8A37ACD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noProof="0" dirty="0" smtClean="0">
                <a:solidFill>
                  <a:prstClr val="white"/>
                </a:solidFill>
              </a:rPr>
              <a:t>3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grand, champ, plane, groupe&#10;&#10;Description générée automatiquement">
            <a:extLst>
              <a:ext uri="{FF2B5EF4-FFF2-40B4-BE49-F238E27FC236}">
                <a16:creationId xmlns:a16="http://schemas.microsoft.com/office/drawing/2014/main" id="{6896D8FE-6814-483F-94AF-EE9B10ED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41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/>
        </p:nvSpPr>
        <p:spPr>
          <a:xfrm>
            <a:off x="2297015" y="2498"/>
            <a:ext cx="6342159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endParaRPr lang="ko-KR" altLang="en-US" dirty="0">
              <a:solidFill>
                <a:schemeClr val="bg1"/>
              </a:solidFill>
              <a:latin typeface="Vision Thin"/>
            </a:endParaRP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/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/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4</a:t>
            </a:r>
            <a:endParaRPr lang="fr-CA" sz="1800" b="1" dirty="0">
              <a:solidFill>
                <a:schemeClr val="bg1"/>
              </a:solidFill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/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ko-KR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4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55FF5EC-BB63-42AC-934F-29B3764DC4D4}"/>
              </a:ext>
            </a:extLst>
          </p:cNvPr>
          <p:cNvSpPr txBox="1"/>
          <p:nvPr/>
        </p:nvSpPr>
        <p:spPr>
          <a:xfrm>
            <a:off x="2276960" y="1969894"/>
            <a:ext cx="7940928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Constat  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</a:rPr>
              <a:t>: compétences </a:t>
            </a: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recherchées en 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</a:rPr>
              <a:t>science des données 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technologies de rupture auront des effets certains sur la demande de compétences technologiques, mais ces effets restent encore méconnus de l’industrie.  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existe non seulement un manque de professionnels en TI santé/IA, mais aussi de compétences technologiques</a:t>
            </a:r>
          </a:p>
          <a:p>
            <a:pPr marL="285750" indent="-285750" fontAlgn="base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Emplois d’avenir : </a:t>
            </a:r>
            <a:r>
              <a:rPr lang="fr-CA" sz="16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bio-informaticien</a:t>
            </a:r>
            <a:r>
              <a:rPr lang="fr-CA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biostatisticien, biologie computationnelle, scientifique de données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E4A03C-F02B-43F3-8BC3-C51EEC48C947}"/>
              </a:ext>
            </a:extLst>
          </p:cNvPr>
          <p:cNvSpPr txBox="1"/>
          <p:nvPr/>
        </p:nvSpPr>
        <p:spPr>
          <a:xfrm>
            <a:off x="2233813" y="1426661"/>
            <a:ext cx="841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0DDF41-B802-40A3-AB8D-5CECBFC38187}"/>
              </a:ext>
            </a:extLst>
          </p:cNvPr>
          <p:cNvSpPr txBox="1"/>
          <p:nvPr/>
        </p:nvSpPr>
        <p:spPr>
          <a:xfrm>
            <a:off x="2275603" y="27563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b="1" dirty="0">
                <a:solidFill>
                  <a:schemeClr val="bg1"/>
                </a:solidFill>
                <a:latin typeface="Vision" pitchFamily="50" charset="0"/>
              </a:rPr>
              <a:t>MIV - </a:t>
            </a:r>
            <a:r>
              <a:rPr lang="fr-CA" dirty="0">
                <a:solidFill>
                  <a:schemeClr val="bg1"/>
                </a:solidFill>
                <a:latin typeface="Vision Thin"/>
              </a:rPr>
              <a:t>Diagnostic d’adéquation formation-compétences-emploi </a:t>
            </a:r>
            <a:endParaRPr lang="ko-KR" altLang="en-US" dirty="0">
              <a:solidFill>
                <a:schemeClr val="bg1"/>
              </a:solidFill>
              <a:latin typeface="Vision Thin"/>
            </a:endParaRPr>
          </a:p>
        </p:txBody>
      </p:sp>
      <p:pic>
        <p:nvPicPr>
          <p:cNvPr id="20" name="Image 19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3ADE5CE7-9428-4356-8D81-2DC8FED855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raphique 469">
            <a:extLst>
              <a:ext uri="{FF2B5EF4-FFF2-40B4-BE49-F238E27FC236}">
                <a16:creationId xmlns:a16="http://schemas.microsoft.com/office/drawing/2014/main" id="{871D5F96-880E-4082-BF86-5A67CC4008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209862"/>
            <a:ext cx="3511508" cy="21179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97016" y="2498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fr-CA" sz="1800" b="1" dirty="0">
                <a:effectLst/>
                <a:latin typeface="Vision" pitchFamily="50" charset="0"/>
                <a:ea typeface="Times New Roman" panose="02020603050405020304" pitchFamily="18" charset="0"/>
              </a:rPr>
              <a:t>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dirty="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ko-KR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5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C9AAF7-93D6-4E29-BD8D-673C09BFE3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65769" y="370633"/>
            <a:ext cx="4753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800" b="1" dirty="0">
                <a:solidFill>
                  <a:schemeClr val="bg1"/>
                </a:solidFill>
                <a:effectLst/>
                <a:latin typeface="Vision" pitchFamily="50" charset="0"/>
                <a:ea typeface="Times New Roman" panose="02020603050405020304" pitchFamily="18" charset="0"/>
              </a:rPr>
              <a:t>Collège Ahuntsic</a:t>
            </a:r>
            <a:r>
              <a:rPr lang="fr-CA" b="1" dirty="0">
                <a:solidFill>
                  <a:schemeClr val="bg1"/>
                </a:solidFill>
                <a:latin typeface="Vision" pitchFamily="50" charset="0"/>
                <a:ea typeface="Times New Roman" panose="02020603050405020304" pitchFamily="18" charset="0"/>
              </a:rPr>
              <a:t> - </a:t>
            </a:r>
            <a:r>
              <a:rPr lang="fr-CA" dirty="0">
                <a:solidFill>
                  <a:schemeClr val="bg1"/>
                </a:solidFill>
                <a:latin typeface="Vision Thin" pitchFamily="50" charset="0"/>
                <a:ea typeface="Times New Roman" panose="02020603050405020304" pitchFamily="18" charset="0"/>
              </a:rPr>
              <a:t>L</a:t>
            </a:r>
            <a:r>
              <a:rPr lang="fr-CA" sz="1800" dirty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e référentiel (PIA)</a:t>
            </a:r>
            <a:endParaRPr lang="fr-CA" sz="1800" dirty="0">
              <a:solidFill>
                <a:schemeClr val="bg1"/>
              </a:solidFill>
              <a:effectLst/>
              <a:latin typeface="Vision Thin" pitchFamily="50" charset="0"/>
              <a:ea typeface="Calibri" panose="020F0502020204030204" pitchFamily="34" charset="0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6FC2CA36-154B-4C28-8B68-8D7AACD16C7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273540" y="2749978"/>
            <a:ext cx="4279063" cy="3235226"/>
            <a:chOff x="384518" y="800016"/>
            <a:chExt cx="4279063" cy="3235226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E5A1CF9-42E4-460D-BDE6-B9F2B8D80639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B6991F1-8830-4143-8A4B-0B9D6B1A8612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91F3757D-3A28-479B-9ADB-4A3191AE6542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99D47E81-A162-4836-A387-4B1F8E781BC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A5773899-2C3C-4C72-B8E6-943699C0E347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4EC54C1B-0530-43BA-AB63-B34EDE399EDC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39AB4D43-024A-4050-B827-B90583E86DDC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28CE6BD3-4AD6-48ED-873B-922450BA4142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6E698B-CB64-4077-A3F7-83EE368963BC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7B83C636-9A25-4E6B-986E-470B5ACA2C23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835FBB5B-67A7-4D6F-937C-74E77BB6A30A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27EAE089-2971-4634-A9CE-ECA883B983DB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C52D5006-01CD-4C62-AAA9-B0E5DB611CE5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B655CBBD-A11C-43F0-A243-F98910411B85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BA918995-1FE2-4650-84E5-299C86D2BDB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B6DF409A-04B1-4547-9F02-5F4B7967CF7E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17D45AC4-F0E7-43EF-9B3A-7127E5815FC0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C73E2BEF-A174-4554-9E50-C77C38BFECD1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EFCF71DB-C587-4D17-B1FA-A1948B6D058B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A0A94B68-2543-4558-91DF-D864D9AA117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B950CF44-9EEB-47D3-9D2D-7EEBCCE44BFC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AD549156-61D8-42D6-AAE0-6441AF45AC2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D34C8BA5-D14D-414A-9013-BC46F4F8F5B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11B160CE-FF4B-4DDA-A8FF-246971414B92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Oval 41">
              <a:extLst>
                <a:ext uri="{FF2B5EF4-FFF2-40B4-BE49-F238E27FC236}">
                  <a16:creationId xmlns:a16="http://schemas.microsoft.com/office/drawing/2014/main" id="{ACA8B877-81CB-4146-9F34-7B43CB99790D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763C925E-AB6F-40AB-B867-86A40F38137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ED87E73D-3C34-4AC1-A20F-688A5A58BC4B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A6FBE589-FA37-4E9A-A5EF-44C4CC4442E3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290BD175-8421-447D-BFFB-6D5B2D3F67C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C88830FD-F135-4761-A336-0CCD90F89894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Oval 47">
              <a:extLst>
                <a:ext uri="{FF2B5EF4-FFF2-40B4-BE49-F238E27FC236}">
                  <a16:creationId xmlns:a16="http://schemas.microsoft.com/office/drawing/2014/main" id="{61ECAB6F-7B45-41F3-88E7-D5E600FD2C38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5D690304-0ECD-4594-99D6-523FC8313C3F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49">
              <a:extLst>
                <a:ext uri="{FF2B5EF4-FFF2-40B4-BE49-F238E27FC236}">
                  <a16:creationId xmlns:a16="http://schemas.microsoft.com/office/drawing/2014/main" id="{ECB5E7B1-4949-44E6-B2A5-651D0C2492EC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0AECFC9A-2C21-4FD7-8760-47F882A2B55F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EF669304-DF4F-47F7-B917-B2A94C448145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42D0AAD6-93C3-4CF2-B021-A7F121AD7C02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6EA4A66F-9623-41FD-B1F5-75F0A36A6B3D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9C05475D-3111-4CE3-81E9-FB9FB820B837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55">
              <a:extLst>
                <a:ext uri="{FF2B5EF4-FFF2-40B4-BE49-F238E27FC236}">
                  <a16:creationId xmlns:a16="http://schemas.microsoft.com/office/drawing/2014/main" id="{C7F84779-8929-4AEE-8532-47AEA9E464E9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DACD8D8D-1979-43DC-89E8-9EB730589532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C7953E59-AE31-421C-B3AB-AF9BD4213E2D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2694F5E1-333E-48AC-923F-E95DF25670D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4E1B4AE9-0559-47FE-9527-37BF4B356B3F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1D244512-DEC7-4E13-B9BD-A50D3AAD5890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Oval 61">
              <a:extLst>
                <a:ext uri="{FF2B5EF4-FFF2-40B4-BE49-F238E27FC236}">
                  <a16:creationId xmlns:a16="http://schemas.microsoft.com/office/drawing/2014/main" id="{C130ACA9-6AB3-4CC6-9B8F-34316593E353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EDF6C12B-46FC-4BD5-BC9F-42F3A9D69F7A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7187F895-2F5D-4A53-9CED-4967B1CD8BDF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92A69025-61C5-4F7A-B63A-DF3C30C5AE0E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Oval 65">
              <a:extLst>
                <a:ext uri="{FF2B5EF4-FFF2-40B4-BE49-F238E27FC236}">
                  <a16:creationId xmlns:a16="http://schemas.microsoft.com/office/drawing/2014/main" id="{8D394E96-F4A6-4142-B62D-BBF9C1FA934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31618109-DCE3-48C9-895B-81BFACEB2CA8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67">
              <a:extLst>
                <a:ext uri="{FF2B5EF4-FFF2-40B4-BE49-F238E27FC236}">
                  <a16:creationId xmlns:a16="http://schemas.microsoft.com/office/drawing/2014/main" id="{8FC91DCE-3392-4340-A21A-7F48C178FCE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7E29BDB4-EDF0-4C17-BE76-6E93B8495B44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69">
              <a:extLst>
                <a:ext uri="{FF2B5EF4-FFF2-40B4-BE49-F238E27FC236}">
                  <a16:creationId xmlns:a16="http://schemas.microsoft.com/office/drawing/2014/main" id="{EEE2C2D6-5458-4F94-9EF4-5965A2F6CCB0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9D94247A-583F-4F73-8D83-B2EB5342B719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id="{0EE925E2-31F9-426E-A59B-EA30B1C92A5D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31AB85C1-9D97-4347-BEA0-CCE48F1710D4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73">
              <a:extLst>
                <a:ext uri="{FF2B5EF4-FFF2-40B4-BE49-F238E27FC236}">
                  <a16:creationId xmlns:a16="http://schemas.microsoft.com/office/drawing/2014/main" id="{ABA40698-A48F-466E-937B-7C06E0BA5E76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CE8C34AC-2C60-4A6A-91B6-3EBAAE5536E2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9D8C713A-00C6-444D-BBEF-76F9B5E3CC18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id="{EFEC5C53-C5F0-4AB8-88B6-3124CA7AB3E2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C50AA5C1-8EE0-4430-907A-4ECEA9FCD9C0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78">
              <a:extLst>
                <a:ext uri="{FF2B5EF4-FFF2-40B4-BE49-F238E27FC236}">
                  <a16:creationId xmlns:a16="http://schemas.microsoft.com/office/drawing/2014/main" id="{FAAEFAAE-6FFA-483A-9D1C-FF63F1EBCD46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79">
              <a:extLst>
                <a:ext uri="{FF2B5EF4-FFF2-40B4-BE49-F238E27FC236}">
                  <a16:creationId xmlns:a16="http://schemas.microsoft.com/office/drawing/2014/main" id="{AA8561CA-EB8A-4222-8D38-BC6262D421E7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0">
              <a:extLst>
                <a:ext uri="{FF2B5EF4-FFF2-40B4-BE49-F238E27FC236}">
                  <a16:creationId xmlns:a16="http://schemas.microsoft.com/office/drawing/2014/main" id="{46CB969F-B9CE-465B-AC26-2B202D703A4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81">
              <a:extLst>
                <a:ext uri="{FF2B5EF4-FFF2-40B4-BE49-F238E27FC236}">
                  <a16:creationId xmlns:a16="http://schemas.microsoft.com/office/drawing/2014/main" id="{489E6121-65EE-48E1-AF62-27007A5C6AF3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82">
              <a:extLst>
                <a:ext uri="{FF2B5EF4-FFF2-40B4-BE49-F238E27FC236}">
                  <a16:creationId xmlns:a16="http://schemas.microsoft.com/office/drawing/2014/main" id="{FD611B06-3A4B-44DB-98F5-2311F073D233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3">
              <a:extLst>
                <a:ext uri="{FF2B5EF4-FFF2-40B4-BE49-F238E27FC236}">
                  <a16:creationId xmlns:a16="http://schemas.microsoft.com/office/drawing/2014/main" id="{2A2F662B-177B-42B5-BF66-6E415A6C44EE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4">
              <a:extLst>
                <a:ext uri="{FF2B5EF4-FFF2-40B4-BE49-F238E27FC236}">
                  <a16:creationId xmlns:a16="http://schemas.microsoft.com/office/drawing/2014/main" id="{388E5ACE-85EF-486B-8118-A89DFF168C36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5">
              <a:extLst>
                <a:ext uri="{FF2B5EF4-FFF2-40B4-BE49-F238E27FC236}">
                  <a16:creationId xmlns:a16="http://schemas.microsoft.com/office/drawing/2014/main" id="{29A017E1-EC94-4C9F-9ED3-D954CCA6FEE3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86">
              <a:extLst>
                <a:ext uri="{FF2B5EF4-FFF2-40B4-BE49-F238E27FC236}">
                  <a16:creationId xmlns:a16="http://schemas.microsoft.com/office/drawing/2014/main" id="{A6669371-D4E8-4D58-8D25-CF2188EEAD5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51EC45B-3770-49A7-BE79-59D89A2CA2C8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88">
              <a:extLst>
                <a:ext uri="{FF2B5EF4-FFF2-40B4-BE49-F238E27FC236}">
                  <a16:creationId xmlns:a16="http://schemas.microsoft.com/office/drawing/2014/main" id="{BA9631A6-DCCF-42AC-AB9B-17DF29DF2D83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89">
              <a:extLst>
                <a:ext uri="{FF2B5EF4-FFF2-40B4-BE49-F238E27FC236}">
                  <a16:creationId xmlns:a16="http://schemas.microsoft.com/office/drawing/2014/main" id="{2FE68239-B37E-4A03-9001-7289B4332B64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0">
              <a:extLst>
                <a:ext uri="{FF2B5EF4-FFF2-40B4-BE49-F238E27FC236}">
                  <a16:creationId xmlns:a16="http://schemas.microsoft.com/office/drawing/2014/main" id="{44B67344-AB09-44C6-B951-00576297B2E1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91">
              <a:extLst>
                <a:ext uri="{FF2B5EF4-FFF2-40B4-BE49-F238E27FC236}">
                  <a16:creationId xmlns:a16="http://schemas.microsoft.com/office/drawing/2014/main" id="{B144AD56-CFCD-40B1-8AE3-355A0DADCF94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Oval 92">
              <a:extLst>
                <a:ext uri="{FF2B5EF4-FFF2-40B4-BE49-F238E27FC236}">
                  <a16:creationId xmlns:a16="http://schemas.microsoft.com/office/drawing/2014/main" id="{30828E0E-EB37-470A-AA52-6371C5E97DA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Oval 93">
              <a:extLst>
                <a:ext uri="{FF2B5EF4-FFF2-40B4-BE49-F238E27FC236}">
                  <a16:creationId xmlns:a16="http://schemas.microsoft.com/office/drawing/2014/main" id="{CD5CA730-2EC8-4CB5-A330-2E6E53280D3A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Oval 94">
              <a:extLst>
                <a:ext uri="{FF2B5EF4-FFF2-40B4-BE49-F238E27FC236}">
                  <a16:creationId xmlns:a16="http://schemas.microsoft.com/office/drawing/2014/main" id="{4D4295EE-8157-4BEF-8F05-04926337B370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95">
              <a:extLst>
                <a:ext uri="{FF2B5EF4-FFF2-40B4-BE49-F238E27FC236}">
                  <a16:creationId xmlns:a16="http://schemas.microsoft.com/office/drawing/2014/main" id="{807C9322-E83E-4583-9624-81EDF8F57239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Oval 96">
              <a:extLst>
                <a:ext uri="{FF2B5EF4-FFF2-40B4-BE49-F238E27FC236}">
                  <a16:creationId xmlns:a16="http://schemas.microsoft.com/office/drawing/2014/main" id="{4F29BB53-F088-4075-A6C0-02329B4E1C54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Oval 97">
              <a:extLst>
                <a:ext uri="{FF2B5EF4-FFF2-40B4-BE49-F238E27FC236}">
                  <a16:creationId xmlns:a16="http://schemas.microsoft.com/office/drawing/2014/main" id="{7EFAB5BC-1868-4844-A0E0-78E2E535BDEF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Oval 98">
              <a:extLst>
                <a:ext uri="{FF2B5EF4-FFF2-40B4-BE49-F238E27FC236}">
                  <a16:creationId xmlns:a16="http://schemas.microsoft.com/office/drawing/2014/main" id="{B1A9F289-75FB-4292-8F2D-4CF537F79D11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Oval 99">
              <a:extLst>
                <a:ext uri="{FF2B5EF4-FFF2-40B4-BE49-F238E27FC236}">
                  <a16:creationId xmlns:a16="http://schemas.microsoft.com/office/drawing/2014/main" id="{C873FF7C-4DA3-46E5-9686-9B455E6A4831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Oval 100">
              <a:extLst>
                <a:ext uri="{FF2B5EF4-FFF2-40B4-BE49-F238E27FC236}">
                  <a16:creationId xmlns:a16="http://schemas.microsoft.com/office/drawing/2014/main" id="{A9DBB075-3FB3-49BC-9E01-770F31C5BAF7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Oval 101">
              <a:extLst>
                <a:ext uri="{FF2B5EF4-FFF2-40B4-BE49-F238E27FC236}">
                  <a16:creationId xmlns:a16="http://schemas.microsoft.com/office/drawing/2014/main" id="{7F5BA25B-5B9A-4E44-9781-C2B086FE341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Oval 102">
              <a:extLst>
                <a:ext uri="{FF2B5EF4-FFF2-40B4-BE49-F238E27FC236}">
                  <a16:creationId xmlns:a16="http://schemas.microsoft.com/office/drawing/2014/main" id="{E8CAD364-BD52-494C-99E6-40047F537C4B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8D8C0403-6D3F-47C0-A5E9-BB676715861A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Oval 104">
              <a:extLst>
                <a:ext uri="{FF2B5EF4-FFF2-40B4-BE49-F238E27FC236}">
                  <a16:creationId xmlns:a16="http://schemas.microsoft.com/office/drawing/2014/main" id="{2E2489C9-7003-4892-8143-B9EEF6F3315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Oval 105">
              <a:extLst>
                <a:ext uri="{FF2B5EF4-FFF2-40B4-BE49-F238E27FC236}">
                  <a16:creationId xmlns:a16="http://schemas.microsoft.com/office/drawing/2014/main" id="{FAFC8BF7-3653-4A3E-AF3A-B7861A4D2D41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Oval 106">
              <a:extLst>
                <a:ext uri="{FF2B5EF4-FFF2-40B4-BE49-F238E27FC236}">
                  <a16:creationId xmlns:a16="http://schemas.microsoft.com/office/drawing/2014/main" id="{CBDEF9A1-597C-4328-834B-A3CF1C196AE0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Oval 107">
              <a:extLst>
                <a:ext uri="{FF2B5EF4-FFF2-40B4-BE49-F238E27FC236}">
                  <a16:creationId xmlns:a16="http://schemas.microsoft.com/office/drawing/2014/main" id="{6A258A18-D385-4EBD-8594-1A2DA4290C06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Oval 108">
              <a:extLst>
                <a:ext uri="{FF2B5EF4-FFF2-40B4-BE49-F238E27FC236}">
                  <a16:creationId xmlns:a16="http://schemas.microsoft.com/office/drawing/2014/main" id="{25060AC3-1D4D-429D-A6F9-DC94BE23695B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Oval 109">
              <a:extLst>
                <a:ext uri="{FF2B5EF4-FFF2-40B4-BE49-F238E27FC236}">
                  <a16:creationId xmlns:a16="http://schemas.microsoft.com/office/drawing/2014/main" id="{977A57C9-1A86-4432-A080-F1F8DEF7D9A8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Oval 110">
              <a:extLst>
                <a:ext uri="{FF2B5EF4-FFF2-40B4-BE49-F238E27FC236}">
                  <a16:creationId xmlns:a16="http://schemas.microsoft.com/office/drawing/2014/main" id="{8DC78F4C-1B40-4956-BBBD-62002ED37532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Oval 111">
              <a:extLst>
                <a:ext uri="{FF2B5EF4-FFF2-40B4-BE49-F238E27FC236}">
                  <a16:creationId xmlns:a16="http://schemas.microsoft.com/office/drawing/2014/main" id="{C90D7306-1ACB-4975-A51E-0746759EBB1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Oval 112">
              <a:extLst>
                <a:ext uri="{FF2B5EF4-FFF2-40B4-BE49-F238E27FC236}">
                  <a16:creationId xmlns:a16="http://schemas.microsoft.com/office/drawing/2014/main" id="{C0BC3BD3-4AD7-446D-AFD3-439580996B47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Oval 113">
              <a:extLst>
                <a:ext uri="{FF2B5EF4-FFF2-40B4-BE49-F238E27FC236}">
                  <a16:creationId xmlns:a16="http://schemas.microsoft.com/office/drawing/2014/main" id="{3C14ECD4-0EF0-48CA-96E9-E0AE47CB810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Oval 114">
              <a:extLst>
                <a:ext uri="{FF2B5EF4-FFF2-40B4-BE49-F238E27FC236}">
                  <a16:creationId xmlns:a16="http://schemas.microsoft.com/office/drawing/2014/main" id="{29FCF967-475E-4316-AE72-267DA94E1239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Oval 115">
              <a:extLst>
                <a:ext uri="{FF2B5EF4-FFF2-40B4-BE49-F238E27FC236}">
                  <a16:creationId xmlns:a16="http://schemas.microsoft.com/office/drawing/2014/main" id="{9ADA1195-595E-41AC-9CC9-B8738C710E27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1" name="Oval 116">
              <a:extLst>
                <a:ext uri="{FF2B5EF4-FFF2-40B4-BE49-F238E27FC236}">
                  <a16:creationId xmlns:a16="http://schemas.microsoft.com/office/drawing/2014/main" id="{4658C737-90A4-49E4-ABE0-AAFC8908D3A6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Oval 117">
              <a:extLst>
                <a:ext uri="{FF2B5EF4-FFF2-40B4-BE49-F238E27FC236}">
                  <a16:creationId xmlns:a16="http://schemas.microsoft.com/office/drawing/2014/main" id="{4E504E63-8FDE-4FC4-9D73-C329191BC760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Oval 118">
              <a:extLst>
                <a:ext uri="{FF2B5EF4-FFF2-40B4-BE49-F238E27FC236}">
                  <a16:creationId xmlns:a16="http://schemas.microsoft.com/office/drawing/2014/main" id="{6FA2459A-04BD-4B24-8DA1-F3792851BD5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Oval 119">
              <a:extLst>
                <a:ext uri="{FF2B5EF4-FFF2-40B4-BE49-F238E27FC236}">
                  <a16:creationId xmlns:a16="http://schemas.microsoft.com/office/drawing/2014/main" id="{C7996283-12A8-4FA7-8514-5118927D2726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Oval 120">
              <a:extLst>
                <a:ext uri="{FF2B5EF4-FFF2-40B4-BE49-F238E27FC236}">
                  <a16:creationId xmlns:a16="http://schemas.microsoft.com/office/drawing/2014/main" id="{22842B3B-A331-4B59-8B9F-115E4D689479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Oval 121">
              <a:extLst>
                <a:ext uri="{FF2B5EF4-FFF2-40B4-BE49-F238E27FC236}">
                  <a16:creationId xmlns:a16="http://schemas.microsoft.com/office/drawing/2014/main" id="{95365ACD-FEB8-4184-8AB4-BE8440899555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Oval 122">
              <a:extLst>
                <a:ext uri="{FF2B5EF4-FFF2-40B4-BE49-F238E27FC236}">
                  <a16:creationId xmlns:a16="http://schemas.microsoft.com/office/drawing/2014/main" id="{D280B650-E36E-4796-BCF1-28592DB67AC1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Oval 123">
              <a:extLst>
                <a:ext uri="{FF2B5EF4-FFF2-40B4-BE49-F238E27FC236}">
                  <a16:creationId xmlns:a16="http://schemas.microsoft.com/office/drawing/2014/main" id="{0656F25A-B83C-4431-96B1-BE0E72C53B4F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Oval 124">
              <a:extLst>
                <a:ext uri="{FF2B5EF4-FFF2-40B4-BE49-F238E27FC236}">
                  <a16:creationId xmlns:a16="http://schemas.microsoft.com/office/drawing/2014/main" id="{BCBA8F1C-FDF6-44CE-A440-A07784A13337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Oval 125">
              <a:extLst>
                <a:ext uri="{FF2B5EF4-FFF2-40B4-BE49-F238E27FC236}">
                  <a16:creationId xmlns:a16="http://schemas.microsoft.com/office/drawing/2014/main" id="{25AD3596-80F2-46A1-99C0-8D3472FFE687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Oval 126">
              <a:extLst>
                <a:ext uri="{FF2B5EF4-FFF2-40B4-BE49-F238E27FC236}">
                  <a16:creationId xmlns:a16="http://schemas.microsoft.com/office/drawing/2014/main" id="{449260A7-BFF7-44F1-9B9B-B70BC02CD75F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Oval 127">
              <a:extLst>
                <a:ext uri="{FF2B5EF4-FFF2-40B4-BE49-F238E27FC236}">
                  <a16:creationId xmlns:a16="http://schemas.microsoft.com/office/drawing/2014/main" id="{7384F1E3-642A-4EC4-B866-F2F75E81E5F1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Oval 128">
              <a:extLst>
                <a:ext uri="{FF2B5EF4-FFF2-40B4-BE49-F238E27FC236}">
                  <a16:creationId xmlns:a16="http://schemas.microsoft.com/office/drawing/2014/main" id="{B9CBB1C2-FD7D-4525-8ACC-D038D8FA9332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Oval 129">
              <a:extLst>
                <a:ext uri="{FF2B5EF4-FFF2-40B4-BE49-F238E27FC236}">
                  <a16:creationId xmlns:a16="http://schemas.microsoft.com/office/drawing/2014/main" id="{1A758A6B-BF7E-4B16-9FB3-A85CF45371F5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Oval 130">
              <a:extLst>
                <a:ext uri="{FF2B5EF4-FFF2-40B4-BE49-F238E27FC236}">
                  <a16:creationId xmlns:a16="http://schemas.microsoft.com/office/drawing/2014/main" id="{57D041BB-704E-492E-BAA3-CF93FFAC134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Oval 131">
              <a:extLst>
                <a:ext uri="{FF2B5EF4-FFF2-40B4-BE49-F238E27FC236}">
                  <a16:creationId xmlns:a16="http://schemas.microsoft.com/office/drawing/2014/main" id="{1A58B809-62C8-4427-B4F2-E6561B100413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Oval 132">
              <a:extLst>
                <a:ext uri="{FF2B5EF4-FFF2-40B4-BE49-F238E27FC236}">
                  <a16:creationId xmlns:a16="http://schemas.microsoft.com/office/drawing/2014/main" id="{5A4C855D-4C36-4238-AB10-784912CB85D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Oval 133">
              <a:extLst>
                <a:ext uri="{FF2B5EF4-FFF2-40B4-BE49-F238E27FC236}">
                  <a16:creationId xmlns:a16="http://schemas.microsoft.com/office/drawing/2014/main" id="{898B691D-5FFC-43BF-B66E-ADAF0B73C501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Oval 134">
              <a:extLst>
                <a:ext uri="{FF2B5EF4-FFF2-40B4-BE49-F238E27FC236}">
                  <a16:creationId xmlns:a16="http://schemas.microsoft.com/office/drawing/2014/main" id="{4B110BA3-E6F7-4837-A68F-15E4A8D17E33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Oval 135">
              <a:extLst>
                <a:ext uri="{FF2B5EF4-FFF2-40B4-BE49-F238E27FC236}">
                  <a16:creationId xmlns:a16="http://schemas.microsoft.com/office/drawing/2014/main" id="{83603E9B-0787-464B-9642-A95155D92FA6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Oval 136">
              <a:extLst>
                <a:ext uri="{FF2B5EF4-FFF2-40B4-BE49-F238E27FC236}">
                  <a16:creationId xmlns:a16="http://schemas.microsoft.com/office/drawing/2014/main" id="{5CB08C4E-BB58-40BC-858F-EF2E1043DB5A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Oval 137">
              <a:extLst>
                <a:ext uri="{FF2B5EF4-FFF2-40B4-BE49-F238E27FC236}">
                  <a16:creationId xmlns:a16="http://schemas.microsoft.com/office/drawing/2014/main" id="{DBC60EA1-79CB-4BAB-BDE3-E341613E5A01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Oval 138">
              <a:extLst>
                <a:ext uri="{FF2B5EF4-FFF2-40B4-BE49-F238E27FC236}">
                  <a16:creationId xmlns:a16="http://schemas.microsoft.com/office/drawing/2014/main" id="{A77ED6D6-3D3D-4391-8B26-9705E39A37A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Oval 139">
              <a:extLst>
                <a:ext uri="{FF2B5EF4-FFF2-40B4-BE49-F238E27FC236}">
                  <a16:creationId xmlns:a16="http://schemas.microsoft.com/office/drawing/2014/main" id="{89457FF2-552A-4061-8EDC-B4FBFE7E67F9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Oval 140">
              <a:extLst>
                <a:ext uri="{FF2B5EF4-FFF2-40B4-BE49-F238E27FC236}">
                  <a16:creationId xmlns:a16="http://schemas.microsoft.com/office/drawing/2014/main" id="{3B6AEC68-9922-4E94-99B6-53D72E1AEE3E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Oval 141">
              <a:extLst>
                <a:ext uri="{FF2B5EF4-FFF2-40B4-BE49-F238E27FC236}">
                  <a16:creationId xmlns:a16="http://schemas.microsoft.com/office/drawing/2014/main" id="{9B021E83-CEA6-4680-850F-82624078563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Oval 142">
              <a:extLst>
                <a:ext uri="{FF2B5EF4-FFF2-40B4-BE49-F238E27FC236}">
                  <a16:creationId xmlns:a16="http://schemas.microsoft.com/office/drawing/2014/main" id="{E3ADEA9D-EFAA-4CA1-ABF0-3D556C0A4D1A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Oval 143">
              <a:extLst>
                <a:ext uri="{FF2B5EF4-FFF2-40B4-BE49-F238E27FC236}">
                  <a16:creationId xmlns:a16="http://schemas.microsoft.com/office/drawing/2014/main" id="{2D65C6AA-9B3B-4CEE-A9EC-474B03C08F38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Oval 144">
              <a:extLst>
                <a:ext uri="{FF2B5EF4-FFF2-40B4-BE49-F238E27FC236}">
                  <a16:creationId xmlns:a16="http://schemas.microsoft.com/office/drawing/2014/main" id="{54441EA0-8D2A-462A-854A-15E150CB8C1C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Oval 145">
              <a:extLst>
                <a:ext uri="{FF2B5EF4-FFF2-40B4-BE49-F238E27FC236}">
                  <a16:creationId xmlns:a16="http://schemas.microsoft.com/office/drawing/2014/main" id="{2BBACB30-B944-4E55-B04C-B953D573B79B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Oval 146">
              <a:extLst>
                <a:ext uri="{FF2B5EF4-FFF2-40B4-BE49-F238E27FC236}">
                  <a16:creationId xmlns:a16="http://schemas.microsoft.com/office/drawing/2014/main" id="{C61DC332-55B2-446D-93AC-68A25D88F3B2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Oval 147">
              <a:extLst>
                <a:ext uri="{FF2B5EF4-FFF2-40B4-BE49-F238E27FC236}">
                  <a16:creationId xmlns:a16="http://schemas.microsoft.com/office/drawing/2014/main" id="{8A0A4EEB-B5E4-4E59-92DC-813A27E564B9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Oval 148">
              <a:extLst>
                <a:ext uri="{FF2B5EF4-FFF2-40B4-BE49-F238E27FC236}">
                  <a16:creationId xmlns:a16="http://schemas.microsoft.com/office/drawing/2014/main" id="{498EB2BD-2B88-40B1-AE6B-751AD2C37A55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Oval 149">
              <a:extLst>
                <a:ext uri="{FF2B5EF4-FFF2-40B4-BE49-F238E27FC236}">
                  <a16:creationId xmlns:a16="http://schemas.microsoft.com/office/drawing/2014/main" id="{F97FA57B-DF24-4C8E-945E-8448287BA1DB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Oval 150">
              <a:extLst>
                <a:ext uri="{FF2B5EF4-FFF2-40B4-BE49-F238E27FC236}">
                  <a16:creationId xmlns:a16="http://schemas.microsoft.com/office/drawing/2014/main" id="{5938BD45-0DB5-4F7E-A29C-A1DEEFE94AF3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Oval 151">
              <a:extLst>
                <a:ext uri="{FF2B5EF4-FFF2-40B4-BE49-F238E27FC236}">
                  <a16:creationId xmlns:a16="http://schemas.microsoft.com/office/drawing/2014/main" id="{E0E6CBDC-81F7-4BA0-BFC5-3E019DEAC0B3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7" name="Oval 152">
              <a:extLst>
                <a:ext uri="{FF2B5EF4-FFF2-40B4-BE49-F238E27FC236}">
                  <a16:creationId xmlns:a16="http://schemas.microsoft.com/office/drawing/2014/main" id="{6D227EFA-3037-4B8E-ADF2-21E4B5D5D3A9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Oval 153">
              <a:extLst>
                <a:ext uri="{FF2B5EF4-FFF2-40B4-BE49-F238E27FC236}">
                  <a16:creationId xmlns:a16="http://schemas.microsoft.com/office/drawing/2014/main" id="{BC164BE9-BCA3-4DD9-824B-56F9A56AAEDC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Oval 154">
              <a:extLst>
                <a:ext uri="{FF2B5EF4-FFF2-40B4-BE49-F238E27FC236}">
                  <a16:creationId xmlns:a16="http://schemas.microsoft.com/office/drawing/2014/main" id="{06BB5A3A-9E95-4674-8DB8-F49B431D8CB5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Oval 155">
              <a:extLst>
                <a:ext uri="{FF2B5EF4-FFF2-40B4-BE49-F238E27FC236}">
                  <a16:creationId xmlns:a16="http://schemas.microsoft.com/office/drawing/2014/main" id="{7A907528-8754-411C-BA6B-259A809D2F7E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Oval 156">
              <a:extLst>
                <a:ext uri="{FF2B5EF4-FFF2-40B4-BE49-F238E27FC236}">
                  <a16:creationId xmlns:a16="http://schemas.microsoft.com/office/drawing/2014/main" id="{D80A4630-0241-4EB7-99AD-F7022D943B4B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Oval 157">
              <a:extLst>
                <a:ext uri="{FF2B5EF4-FFF2-40B4-BE49-F238E27FC236}">
                  <a16:creationId xmlns:a16="http://schemas.microsoft.com/office/drawing/2014/main" id="{C4ADEC74-19F0-4248-B11F-736E8B2E56B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Oval 158">
              <a:extLst>
                <a:ext uri="{FF2B5EF4-FFF2-40B4-BE49-F238E27FC236}">
                  <a16:creationId xmlns:a16="http://schemas.microsoft.com/office/drawing/2014/main" id="{BECA2E78-EC65-4D99-9EFD-67A66FED5385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Oval 159">
              <a:extLst>
                <a:ext uri="{FF2B5EF4-FFF2-40B4-BE49-F238E27FC236}">
                  <a16:creationId xmlns:a16="http://schemas.microsoft.com/office/drawing/2014/main" id="{C9EED2CB-6EB4-453C-B801-200C2655E7C6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Oval 160">
              <a:extLst>
                <a:ext uri="{FF2B5EF4-FFF2-40B4-BE49-F238E27FC236}">
                  <a16:creationId xmlns:a16="http://schemas.microsoft.com/office/drawing/2014/main" id="{A330ECCA-F3E4-4637-A53E-7E51BFC2FC57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Oval 161">
              <a:extLst>
                <a:ext uri="{FF2B5EF4-FFF2-40B4-BE49-F238E27FC236}">
                  <a16:creationId xmlns:a16="http://schemas.microsoft.com/office/drawing/2014/main" id="{9E08284E-E758-4D60-9D3A-9C690D1D537C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Oval 162">
              <a:extLst>
                <a:ext uri="{FF2B5EF4-FFF2-40B4-BE49-F238E27FC236}">
                  <a16:creationId xmlns:a16="http://schemas.microsoft.com/office/drawing/2014/main" id="{7987172D-9915-47B5-8DAB-9D73A5DBD36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Oval 163">
              <a:extLst>
                <a:ext uri="{FF2B5EF4-FFF2-40B4-BE49-F238E27FC236}">
                  <a16:creationId xmlns:a16="http://schemas.microsoft.com/office/drawing/2014/main" id="{92939D18-491A-4264-B929-896F1ADFD379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Oval 164">
              <a:extLst>
                <a:ext uri="{FF2B5EF4-FFF2-40B4-BE49-F238E27FC236}">
                  <a16:creationId xmlns:a16="http://schemas.microsoft.com/office/drawing/2014/main" id="{7D00426D-14BA-4D5B-ADE0-5845E9EE0B3A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Oval 165">
              <a:extLst>
                <a:ext uri="{FF2B5EF4-FFF2-40B4-BE49-F238E27FC236}">
                  <a16:creationId xmlns:a16="http://schemas.microsoft.com/office/drawing/2014/main" id="{BC08B2A4-F34D-4E10-A737-F3FA025A3A8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Oval 166">
              <a:extLst>
                <a:ext uri="{FF2B5EF4-FFF2-40B4-BE49-F238E27FC236}">
                  <a16:creationId xmlns:a16="http://schemas.microsoft.com/office/drawing/2014/main" id="{E50CBE32-270C-4029-B58C-6B2B3F61B33E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2" name="Oval 167">
              <a:extLst>
                <a:ext uri="{FF2B5EF4-FFF2-40B4-BE49-F238E27FC236}">
                  <a16:creationId xmlns:a16="http://schemas.microsoft.com/office/drawing/2014/main" id="{AD33D979-0D34-4A4C-8EE2-46A32165810D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3" name="Oval 168">
              <a:extLst>
                <a:ext uri="{FF2B5EF4-FFF2-40B4-BE49-F238E27FC236}">
                  <a16:creationId xmlns:a16="http://schemas.microsoft.com/office/drawing/2014/main" id="{A8848AB5-215D-4224-BA13-5530C16ACD72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4" name="Oval 169">
              <a:extLst>
                <a:ext uri="{FF2B5EF4-FFF2-40B4-BE49-F238E27FC236}">
                  <a16:creationId xmlns:a16="http://schemas.microsoft.com/office/drawing/2014/main" id="{B8A7B5CA-AA0E-4E1F-824A-ECCD2536C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Oval 170">
              <a:extLst>
                <a:ext uri="{FF2B5EF4-FFF2-40B4-BE49-F238E27FC236}">
                  <a16:creationId xmlns:a16="http://schemas.microsoft.com/office/drawing/2014/main" id="{67D1152F-18CF-4E15-ACAA-918113422F42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6" name="Oval 171">
              <a:extLst>
                <a:ext uri="{FF2B5EF4-FFF2-40B4-BE49-F238E27FC236}">
                  <a16:creationId xmlns:a16="http://schemas.microsoft.com/office/drawing/2014/main" id="{412A2A69-7105-4E85-9BA6-21F5CD93770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7" name="Oval 172">
              <a:extLst>
                <a:ext uri="{FF2B5EF4-FFF2-40B4-BE49-F238E27FC236}">
                  <a16:creationId xmlns:a16="http://schemas.microsoft.com/office/drawing/2014/main" id="{59FAC433-E552-4959-B819-18EDE679F571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8" name="Oval 173">
              <a:extLst>
                <a:ext uri="{FF2B5EF4-FFF2-40B4-BE49-F238E27FC236}">
                  <a16:creationId xmlns:a16="http://schemas.microsoft.com/office/drawing/2014/main" id="{D5DAC188-3E0E-408D-802E-2296BF5C2D3A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9" name="Oval 174">
              <a:extLst>
                <a:ext uri="{FF2B5EF4-FFF2-40B4-BE49-F238E27FC236}">
                  <a16:creationId xmlns:a16="http://schemas.microsoft.com/office/drawing/2014/main" id="{282A6CD0-DD2E-457E-AD79-834A373D4090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Oval 175">
              <a:extLst>
                <a:ext uri="{FF2B5EF4-FFF2-40B4-BE49-F238E27FC236}">
                  <a16:creationId xmlns:a16="http://schemas.microsoft.com/office/drawing/2014/main" id="{661C1CF7-9E9A-49C6-8D6A-75DDFCEC74CB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Oval 176">
              <a:extLst>
                <a:ext uri="{FF2B5EF4-FFF2-40B4-BE49-F238E27FC236}">
                  <a16:creationId xmlns:a16="http://schemas.microsoft.com/office/drawing/2014/main" id="{8AEF2664-623C-457C-9B26-CBF73097043F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Oval 177">
              <a:extLst>
                <a:ext uri="{FF2B5EF4-FFF2-40B4-BE49-F238E27FC236}">
                  <a16:creationId xmlns:a16="http://schemas.microsoft.com/office/drawing/2014/main" id="{8CAC8DC7-D68C-401C-9D49-0F3E550D163C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3" name="Oval 178">
              <a:extLst>
                <a:ext uri="{FF2B5EF4-FFF2-40B4-BE49-F238E27FC236}">
                  <a16:creationId xmlns:a16="http://schemas.microsoft.com/office/drawing/2014/main" id="{3CCFDF8D-B522-43ED-9C67-C2192D8198F2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Oval 179">
              <a:extLst>
                <a:ext uri="{FF2B5EF4-FFF2-40B4-BE49-F238E27FC236}">
                  <a16:creationId xmlns:a16="http://schemas.microsoft.com/office/drawing/2014/main" id="{D0FBCE9C-BD7A-4DA6-AE32-FD01D945B3CB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Oval 180">
              <a:extLst>
                <a:ext uri="{FF2B5EF4-FFF2-40B4-BE49-F238E27FC236}">
                  <a16:creationId xmlns:a16="http://schemas.microsoft.com/office/drawing/2014/main" id="{EFDFA98D-2CED-46DE-A7B7-83572CB692F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Oval 181">
              <a:extLst>
                <a:ext uri="{FF2B5EF4-FFF2-40B4-BE49-F238E27FC236}">
                  <a16:creationId xmlns:a16="http://schemas.microsoft.com/office/drawing/2014/main" id="{3F5F90D4-F852-4BA4-A09C-811F18983E6F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Oval 182">
              <a:extLst>
                <a:ext uri="{FF2B5EF4-FFF2-40B4-BE49-F238E27FC236}">
                  <a16:creationId xmlns:a16="http://schemas.microsoft.com/office/drawing/2014/main" id="{100A710B-C27D-42C0-B567-0E964D6B0DAB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8" name="Oval 183">
              <a:extLst>
                <a:ext uri="{FF2B5EF4-FFF2-40B4-BE49-F238E27FC236}">
                  <a16:creationId xmlns:a16="http://schemas.microsoft.com/office/drawing/2014/main" id="{A0DEB2B3-11AD-4F96-A584-017B76594619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9" name="Oval 184">
              <a:extLst>
                <a:ext uri="{FF2B5EF4-FFF2-40B4-BE49-F238E27FC236}">
                  <a16:creationId xmlns:a16="http://schemas.microsoft.com/office/drawing/2014/main" id="{B8FAA353-D7E6-4A46-9AB2-7413E609FAF3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Oval 185">
              <a:extLst>
                <a:ext uri="{FF2B5EF4-FFF2-40B4-BE49-F238E27FC236}">
                  <a16:creationId xmlns:a16="http://schemas.microsoft.com/office/drawing/2014/main" id="{B8D7D02A-816F-47F2-80F1-1EF58D7504E6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Oval 186">
              <a:extLst>
                <a:ext uri="{FF2B5EF4-FFF2-40B4-BE49-F238E27FC236}">
                  <a16:creationId xmlns:a16="http://schemas.microsoft.com/office/drawing/2014/main" id="{0C7E4E53-F80D-47D2-8B33-0E0B3235A952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Oval 187">
              <a:extLst>
                <a:ext uri="{FF2B5EF4-FFF2-40B4-BE49-F238E27FC236}">
                  <a16:creationId xmlns:a16="http://schemas.microsoft.com/office/drawing/2014/main" id="{9EEB5485-37D9-4A79-954C-5168E5779AA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3" name="Oval 188">
              <a:extLst>
                <a:ext uri="{FF2B5EF4-FFF2-40B4-BE49-F238E27FC236}">
                  <a16:creationId xmlns:a16="http://schemas.microsoft.com/office/drawing/2014/main" id="{A1CB4A01-3DE7-453F-8621-09D4C56F05EE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4" name="Oval 189">
              <a:extLst>
                <a:ext uri="{FF2B5EF4-FFF2-40B4-BE49-F238E27FC236}">
                  <a16:creationId xmlns:a16="http://schemas.microsoft.com/office/drawing/2014/main" id="{49A03F13-E8BA-49B0-B87C-13BEE8518D68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5" name="Oval 190">
              <a:extLst>
                <a:ext uri="{FF2B5EF4-FFF2-40B4-BE49-F238E27FC236}">
                  <a16:creationId xmlns:a16="http://schemas.microsoft.com/office/drawing/2014/main" id="{EB57268D-5EA3-4536-A89C-176B4A8A3D01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Oval 191">
              <a:extLst>
                <a:ext uri="{FF2B5EF4-FFF2-40B4-BE49-F238E27FC236}">
                  <a16:creationId xmlns:a16="http://schemas.microsoft.com/office/drawing/2014/main" id="{EC9586D2-9AB6-4CDD-BE94-FF57ABD6409B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Oval 192">
              <a:extLst>
                <a:ext uri="{FF2B5EF4-FFF2-40B4-BE49-F238E27FC236}">
                  <a16:creationId xmlns:a16="http://schemas.microsoft.com/office/drawing/2014/main" id="{C1020EC3-943B-40DC-B99E-7022E6E12F59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Oval 193">
              <a:extLst>
                <a:ext uri="{FF2B5EF4-FFF2-40B4-BE49-F238E27FC236}">
                  <a16:creationId xmlns:a16="http://schemas.microsoft.com/office/drawing/2014/main" id="{61BC0FEC-BB83-4A54-885E-FB09D993A468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9" name="Oval 194">
              <a:extLst>
                <a:ext uri="{FF2B5EF4-FFF2-40B4-BE49-F238E27FC236}">
                  <a16:creationId xmlns:a16="http://schemas.microsoft.com/office/drawing/2014/main" id="{3C02AD5A-F8D7-4705-81C8-C955C6534103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0" name="Oval 195">
              <a:extLst>
                <a:ext uri="{FF2B5EF4-FFF2-40B4-BE49-F238E27FC236}">
                  <a16:creationId xmlns:a16="http://schemas.microsoft.com/office/drawing/2014/main" id="{5DDA5A05-7035-4E85-9A2D-5643D337334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1" name="Oval 196">
              <a:extLst>
                <a:ext uri="{FF2B5EF4-FFF2-40B4-BE49-F238E27FC236}">
                  <a16:creationId xmlns:a16="http://schemas.microsoft.com/office/drawing/2014/main" id="{0DA426B2-CE6A-4166-88AF-D0899814E00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2" name="Oval 197">
              <a:extLst>
                <a:ext uri="{FF2B5EF4-FFF2-40B4-BE49-F238E27FC236}">
                  <a16:creationId xmlns:a16="http://schemas.microsoft.com/office/drawing/2014/main" id="{310FE22E-6692-4533-997D-CA1ED3C1AE40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3" name="Oval 198">
              <a:extLst>
                <a:ext uri="{FF2B5EF4-FFF2-40B4-BE49-F238E27FC236}">
                  <a16:creationId xmlns:a16="http://schemas.microsoft.com/office/drawing/2014/main" id="{7EA2F0CC-4E3B-4856-8AFE-96FDE310238F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4" name="Oval 199">
              <a:extLst>
                <a:ext uri="{FF2B5EF4-FFF2-40B4-BE49-F238E27FC236}">
                  <a16:creationId xmlns:a16="http://schemas.microsoft.com/office/drawing/2014/main" id="{CD6C6AA0-1591-4001-A07F-8BDAC5B70ADF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5" name="Oval 200">
              <a:extLst>
                <a:ext uri="{FF2B5EF4-FFF2-40B4-BE49-F238E27FC236}">
                  <a16:creationId xmlns:a16="http://schemas.microsoft.com/office/drawing/2014/main" id="{B0A4FFF0-62E8-4435-8FDC-15E5DC6B034A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6" name="Oval 201">
              <a:extLst>
                <a:ext uri="{FF2B5EF4-FFF2-40B4-BE49-F238E27FC236}">
                  <a16:creationId xmlns:a16="http://schemas.microsoft.com/office/drawing/2014/main" id="{4EFFF533-A4B0-40FC-902B-CEEEEC5DFBEE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7" name="Oval 202">
              <a:extLst>
                <a:ext uri="{FF2B5EF4-FFF2-40B4-BE49-F238E27FC236}">
                  <a16:creationId xmlns:a16="http://schemas.microsoft.com/office/drawing/2014/main" id="{B9943155-C207-46A6-BCA5-7CECA6F4112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8" name="Oval 203">
              <a:extLst>
                <a:ext uri="{FF2B5EF4-FFF2-40B4-BE49-F238E27FC236}">
                  <a16:creationId xmlns:a16="http://schemas.microsoft.com/office/drawing/2014/main" id="{323A9ABE-718E-4C52-AB9F-6AD1649CE2C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9" name="Oval 204">
              <a:extLst>
                <a:ext uri="{FF2B5EF4-FFF2-40B4-BE49-F238E27FC236}">
                  <a16:creationId xmlns:a16="http://schemas.microsoft.com/office/drawing/2014/main" id="{3FD3F10B-CC0A-4667-893A-3A81618A84E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0" name="Oval 205">
              <a:extLst>
                <a:ext uri="{FF2B5EF4-FFF2-40B4-BE49-F238E27FC236}">
                  <a16:creationId xmlns:a16="http://schemas.microsoft.com/office/drawing/2014/main" id="{1BFD90F9-A107-4C55-B0C2-85547267EBC5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1" name="Oval 206">
              <a:extLst>
                <a:ext uri="{FF2B5EF4-FFF2-40B4-BE49-F238E27FC236}">
                  <a16:creationId xmlns:a16="http://schemas.microsoft.com/office/drawing/2014/main" id="{3B0128D4-8B4C-41DE-A091-9DF4C783C74E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2" name="Oval 207">
              <a:extLst>
                <a:ext uri="{FF2B5EF4-FFF2-40B4-BE49-F238E27FC236}">
                  <a16:creationId xmlns:a16="http://schemas.microsoft.com/office/drawing/2014/main" id="{33827982-9DEC-4E37-981C-EB5E2268D7D7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3" name="Oval 208">
              <a:extLst>
                <a:ext uri="{FF2B5EF4-FFF2-40B4-BE49-F238E27FC236}">
                  <a16:creationId xmlns:a16="http://schemas.microsoft.com/office/drawing/2014/main" id="{C3DB7DFD-A2E1-4D03-A4C7-CFC4FC46683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4" name="Oval 209">
              <a:extLst>
                <a:ext uri="{FF2B5EF4-FFF2-40B4-BE49-F238E27FC236}">
                  <a16:creationId xmlns:a16="http://schemas.microsoft.com/office/drawing/2014/main" id="{3E158F18-A9D8-4AAB-A41B-4C2893244058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5" name="Oval 210">
              <a:extLst>
                <a:ext uri="{FF2B5EF4-FFF2-40B4-BE49-F238E27FC236}">
                  <a16:creationId xmlns:a16="http://schemas.microsoft.com/office/drawing/2014/main" id="{352C1919-77B3-4E64-A0AF-C9C84686FCF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6" name="Oval 211">
              <a:extLst>
                <a:ext uri="{FF2B5EF4-FFF2-40B4-BE49-F238E27FC236}">
                  <a16:creationId xmlns:a16="http://schemas.microsoft.com/office/drawing/2014/main" id="{F46AF137-0BCB-4CFD-B31C-D9A5E06512D4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7" name="Oval 212">
              <a:extLst>
                <a:ext uri="{FF2B5EF4-FFF2-40B4-BE49-F238E27FC236}">
                  <a16:creationId xmlns:a16="http://schemas.microsoft.com/office/drawing/2014/main" id="{0A03A729-38DE-4C2A-ADC7-9F2F95270E1F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8" name="Oval 213">
              <a:extLst>
                <a:ext uri="{FF2B5EF4-FFF2-40B4-BE49-F238E27FC236}">
                  <a16:creationId xmlns:a16="http://schemas.microsoft.com/office/drawing/2014/main" id="{6C9F3C28-C08C-4EB1-AEDF-BE50F048FE4D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9" name="Oval 214">
              <a:extLst>
                <a:ext uri="{FF2B5EF4-FFF2-40B4-BE49-F238E27FC236}">
                  <a16:creationId xmlns:a16="http://schemas.microsoft.com/office/drawing/2014/main" id="{BD1D9514-351D-4CF1-A909-9DD6512272D9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0" name="Oval 215">
              <a:extLst>
                <a:ext uri="{FF2B5EF4-FFF2-40B4-BE49-F238E27FC236}">
                  <a16:creationId xmlns:a16="http://schemas.microsoft.com/office/drawing/2014/main" id="{C0A82899-4E19-43D7-8276-1FB377E1559E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1" name="Oval 216">
              <a:extLst>
                <a:ext uri="{FF2B5EF4-FFF2-40B4-BE49-F238E27FC236}">
                  <a16:creationId xmlns:a16="http://schemas.microsoft.com/office/drawing/2014/main" id="{F534D924-A40B-4837-940A-E86C8DABD0A8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2" name="Oval 217">
              <a:extLst>
                <a:ext uri="{FF2B5EF4-FFF2-40B4-BE49-F238E27FC236}">
                  <a16:creationId xmlns:a16="http://schemas.microsoft.com/office/drawing/2014/main" id="{B1649402-CAEC-4E62-8D2F-01723DA08974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3" name="Oval 218">
              <a:extLst>
                <a:ext uri="{FF2B5EF4-FFF2-40B4-BE49-F238E27FC236}">
                  <a16:creationId xmlns:a16="http://schemas.microsoft.com/office/drawing/2014/main" id="{EF0A3129-4062-4B45-94BF-FCB41C9EE3DB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4" name="Oval 219">
              <a:extLst>
                <a:ext uri="{FF2B5EF4-FFF2-40B4-BE49-F238E27FC236}">
                  <a16:creationId xmlns:a16="http://schemas.microsoft.com/office/drawing/2014/main" id="{BB9EB055-2DDF-4EE4-AB50-F4FD633204B8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5" name="Oval 220">
              <a:extLst>
                <a:ext uri="{FF2B5EF4-FFF2-40B4-BE49-F238E27FC236}">
                  <a16:creationId xmlns:a16="http://schemas.microsoft.com/office/drawing/2014/main" id="{CC514556-C47B-45CF-AFE2-1DF3855AC4FD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6" name="Oval 221">
              <a:extLst>
                <a:ext uri="{FF2B5EF4-FFF2-40B4-BE49-F238E27FC236}">
                  <a16:creationId xmlns:a16="http://schemas.microsoft.com/office/drawing/2014/main" id="{33A8C241-25C3-479E-A65A-6AAB7457A231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7" name="Oval 222">
              <a:extLst>
                <a:ext uri="{FF2B5EF4-FFF2-40B4-BE49-F238E27FC236}">
                  <a16:creationId xmlns:a16="http://schemas.microsoft.com/office/drawing/2014/main" id="{05733FCB-C007-40B2-AEC1-463CC548E99A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8" name="Oval 223">
              <a:extLst>
                <a:ext uri="{FF2B5EF4-FFF2-40B4-BE49-F238E27FC236}">
                  <a16:creationId xmlns:a16="http://schemas.microsoft.com/office/drawing/2014/main" id="{4278B139-C624-4349-A96F-6C46C2EAB05B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9" name="Oval 224">
              <a:extLst>
                <a:ext uri="{FF2B5EF4-FFF2-40B4-BE49-F238E27FC236}">
                  <a16:creationId xmlns:a16="http://schemas.microsoft.com/office/drawing/2014/main" id="{92A99DE9-FAC4-4756-A8FE-F41EAA0303EA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0" name="Oval 225">
              <a:extLst>
                <a:ext uri="{FF2B5EF4-FFF2-40B4-BE49-F238E27FC236}">
                  <a16:creationId xmlns:a16="http://schemas.microsoft.com/office/drawing/2014/main" id="{47E6D9B2-6439-4C9A-A40D-173761F977C3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1" name="Oval 226">
              <a:extLst>
                <a:ext uri="{FF2B5EF4-FFF2-40B4-BE49-F238E27FC236}">
                  <a16:creationId xmlns:a16="http://schemas.microsoft.com/office/drawing/2014/main" id="{A3F2E1D3-3AA9-4CC6-B1F7-D4DBCAF7B360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2" name="Oval 227">
              <a:extLst>
                <a:ext uri="{FF2B5EF4-FFF2-40B4-BE49-F238E27FC236}">
                  <a16:creationId xmlns:a16="http://schemas.microsoft.com/office/drawing/2014/main" id="{79659405-765C-4C1A-BD78-5A7D978350B2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3" name="Oval 228">
              <a:extLst>
                <a:ext uri="{FF2B5EF4-FFF2-40B4-BE49-F238E27FC236}">
                  <a16:creationId xmlns:a16="http://schemas.microsoft.com/office/drawing/2014/main" id="{1F513376-D055-4859-976C-15B1D9E1C0BA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4" name="Oval 229">
              <a:extLst>
                <a:ext uri="{FF2B5EF4-FFF2-40B4-BE49-F238E27FC236}">
                  <a16:creationId xmlns:a16="http://schemas.microsoft.com/office/drawing/2014/main" id="{854474FF-B68E-442C-B813-FB01F0B1B483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5" name="Oval 230">
              <a:extLst>
                <a:ext uri="{FF2B5EF4-FFF2-40B4-BE49-F238E27FC236}">
                  <a16:creationId xmlns:a16="http://schemas.microsoft.com/office/drawing/2014/main" id="{FAA9BD7F-4206-449D-9338-9A1F63C7F39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6" name="Oval 231">
              <a:extLst>
                <a:ext uri="{FF2B5EF4-FFF2-40B4-BE49-F238E27FC236}">
                  <a16:creationId xmlns:a16="http://schemas.microsoft.com/office/drawing/2014/main" id="{9CD6FB09-4D44-46D1-8C9D-89F660EB3AED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7" name="Oval 232">
              <a:extLst>
                <a:ext uri="{FF2B5EF4-FFF2-40B4-BE49-F238E27FC236}">
                  <a16:creationId xmlns:a16="http://schemas.microsoft.com/office/drawing/2014/main" id="{CF00E413-7343-4636-AD9D-B73ADA3FB0E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8" name="Oval 233">
              <a:extLst>
                <a:ext uri="{FF2B5EF4-FFF2-40B4-BE49-F238E27FC236}">
                  <a16:creationId xmlns:a16="http://schemas.microsoft.com/office/drawing/2014/main" id="{D656E3DC-CAC1-442A-B603-F8694C0B8FF2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9" name="Oval 234">
              <a:extLst>
                <a:ext uri="{FF2B5EF4-FFF2-40B4-BE49-F238E27FC236}">
                  <a16:creationId xmlns:a16="http://schemas.microsoft.com/office/drawing/2014/main" id="{2CC7F4BF-7FF8-493B-AD98-D7FA863BAEA8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0" name="Oval 235">
              <a:extLst>
                <a:ext uri="{FF2B5EF4-FFF2-40B4-BE49-F238E27FC236}">
                  <a16:creationId xmlns:a16="http://schemas.microsoft.com/office/drawing/2014/main" id="{8925DD9A-BD4D-47B2-A164-4BC983EB2BC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1" name="Oval 236">
              <a:extLst>
                <a:ext uri="{FF2B5EF4-FFF2-40B4-BE49-F238E27FC236}">
                  <a16:creationId xmlns:a16="http://schemas.microsoft.com/office/drawing/2014/main" id="{A66D4011-1CF3-4DC3-9BCC-7F708BD576AE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2" name="Oval 237">
              <a:extLst>
                <a:ext uri="{FF2B5EF4-FFF2-40B4-BE49-F238E27FC236}">
                  <a16:creationId xmlns:a16="http://schemas.microsoft.com/office/drawing/2014/main" id="{877C69C6-617F-482C-B5FF-C354D0B7F34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3" name="Oval 238">
              <a:extLst>
                <a:ext uri="{FF2B5EF4-FFF2-40B4-BE49-F238E27FC236}">
                  <a16:creationId xmlns:a16="http://schemas.microsoft.com/office/drawing/2014/main" id="{38A691A3-BF4A-4709-8815-027D4AC9ED43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4" name="Oval 239">
              <a:extLst>
                <a:ext uri="{FF2B5EF4-FFF2-40B4-BE49-F238E27FC236}">
                  <a16:creationId xmlns:a16="http://schemas.microsoft.com/office/drawing/2014/main" id="{18AF97B7-9939-486E-B6AE-F98485407128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5" name="Oval 240">
              <a:extLst>
                <a:ext uri="{FF2B5EF4-FFF2-40B4-BE49-F238E27FC236}">
                  <a16:creationId xmlns:a16="http://schemas.microsoft.com/office/drawing/2014/main" id="{D4F13CA2-D173-45ED-B707-F29DABB3B905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6" name="Oval 241">
              <a:extLst>
                <a:ext uri="{FF2B5EF4-FFF2-40B4-BE49-F238E27FC236}">
                  <a16:creationId xmlns:a16="http://schemas.microsoft.com/office/drawing/2014/main" id="{34D10062-FDDA-41CB-8C03-E59CF8179C02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7" name="Oval 242">
              <a:extLst>
                <a:ext uri="{FF2B5EF4-FFF2-40B4-BE49-F238E27FC236}">
                  <a16:creationId xmlns:a16="http://schemas.microsoft.com/office/drawing/2014/main" id="{394AC264-613C-4A6A-B27D-4CC6FE02FDF5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8" name="Oval 243">
              <a:extLst>
                <a:ext uri="{FF2B5EF4-FFF2-40B4-BE49-F238E27FC236}">
                  <a16:creationId xmlns:a16="http://schemas.microsoft.com/office/drawing/2014/main" id="{B58B673A-34E0-4BCE-A195-615AFFBD6D3A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9" name="Oval 244">
              <a:extLst>
                <a:ext uri="{FF2B5EF4-FFF2-40B4-BE49-F238E27FC236}">
                  <a16:creationId xmlns:a16="http://schemas.microsoft.com/office/drawing/2014/main" id="{7CF3CF93-D386-441B-9A7D-D1AF4270EDF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0" name="Oval 245">
              <a:extLst>
                <a:ext uri="{FF2B5EF4-FFF2-40B4-BE49-F238E27FC236}">
                  <a16:creationId xmlns:a16="http://schemas.microsoft.com/office/drawing/2014/main" id="{5EC1A553-3AD0-41A1-B1CF-0ABC119D2A7B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1" name="Oval 246">
              <a:extLst>
                <a:ext uri="{FF2B5EF4-FFF2-40B4-BE49-F238E27FC236}">
                  <a16:creationId xmlns:a16="http://schemas.microsoft.com/office/drawing/2014/main" id="{14560702-4A06-4DB3-A25D-85677E86753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2" name="Oval 247">
              <a:extLst>
                <a:ext uri="{FF2B5EF4-FFF2-40B4-BE49-F238E27FC236}">
                  <a16:creationId xmlns:a16="http://schemas.microsoft.com/office/drawing/2014/main" id="{4C45A25D-D203-4E6C-9C5A-BB5C3E209B7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3" name="Oval 248">
              <a:extLst>
                <a:ext uri="{FF2B5EF4-FFF2-40B4-BE49-F238E27FC236}">
                  <a16:creationId xmlns:a16="http://schemas.microsoft.com/office/drawing/2014/main" id="{02D32B86-C495-44A5-A2DB-608474D41889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4" name="Oval 249">
              <a:extLst>
                <a:ext uri="{FF2B5EF4-FFF2-40B4-BE49-F238E27FC236}">
                  <a16:creationId xmlns:a16="http://schemas.microsoft.com/office/drawing/2014/main" id="{8565B9C0-1AFE-487C-9792-33DA96B7E902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5" name="Oval 250">
              <a:extLst>
                <a:ext uri="{FF2B5EF4-FFF2-40B4-BE49-F238E27FC236}">
                  <a16:creationId xmlns:a16="http://schemas.microsoft.com/office/drawing/2014/main" id="{6511D0E7-0058-420D-93AC-547AC25C3644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6" name="Oval 251">
              <a:extLst>
                <a:ext uri="{FF2B5EF4-FFF2-40B4-BE49-F238E27FC236}">
                  <a16:creationId xmlns:a16="http://schemas.microsoft.com/office/drawing/2014/main" id="{9333914D-FE34-48C1-B32D-F34E595A713F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7" name="Oval 252">
              <a:extLst>
                <a:ext uri="{FF2B5EF4-FFF2-40B4-BE49-F238E27FC236}">
                  <a16:creationId xmlns:a16="http://schemas.microsoft.com/office/drawing/2014/main" id="{9CF612E2-063F-4536-BBD8-06C51C45A10E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8" name="Oval 253">
              <a:extLst>
                <a:ext uri="{FF2B5EF4-FFF2-40B4-BE49-F238E27FC236}">
                  <a16:creationId xmlns:a16="http://schemas.microsoft.com/office/drawing/2014/main" id="{80A0336B-602A-4E09-89B4-4FE3E5C34D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9" name="Oval 254">
              <a:extLst>
                <a:ext uri="{FF2B5EF4-FFF2-40B4-BE49-F238E27FC236}">
                  <a16:creationId xmlns:a16="http://schemas.microsoft.com/office/drawing/2014/main" id="{C8174F9C-F031-44BD-8E06-BE988444C0DC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0" name="Oval 255">
              <a:extLst>
                <a:ext uri="{FF2B5EF4-FFF2-40B4-BE49-F238E27FC236}">
                  <a16:creationId xmlns:a16="http://schemas.microsoft.com/office/drawing/2014/main" id="{3097B520-08B4-493E-9067-B59CB55E2183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1" name="Oval 256">
              <a:extLst>
                <a:ext uri="{FF2B5EF4-FFF2-40B4-BE49-F238E27FC236}">
                  <a16:creationId xmlns:a16="http://schemas.microsoft.com/office/drawing/2014/main" id="{91E954D8-D8EE-4958-9143-27D47AF47894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2" name="Oval 257">
              <a:extLst>
                <a:ext uri="{FF2B5EF4-FFF2-40B4-BE49-F238E27FC236}">
                  <a16:creationId xmlns:a16="http://schemas.microsoft.com/office/drawing/2014/main" id="{1CC8C48D-534C-4B40-80C3-565D044E2400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3" name="Oval 258">
              <a:extLst>
                <a:ext uri="{FF2B5EF4-FFF2-40B4-BE49-F238E27FC236}">
                  <a16:creationId xmlns:a16="http://schemas.microsoft.com/office/drawing/2014/main" id="{A77F46D8-11B0-4776-BD62-9E2D45EBC119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4" name="Oval 259">
              <a:extLst>
                <a:ext uri="{FF2B5EF4-FFF2-40B4-BE49-F238E27FC236}">
                  <a16:creationId xmlns:a16="http://schemas.microsoft.com/office/drawing/2014/main" id="{364E24E5-108D-454A-97E9-6D256F5C47F3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5" name="Oval 260">
              <a:extLst>
                <a:ext uri="{FF2B5EF4-FFF2-40B4-BE49-F238E27FC236}">
                  <a16:creationId xmlns:a16="http://schemas.microsoft.com/office/drawing/2014/main" id="{CAB8BDD7-3B21-4D57-905A-4152B31310B8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6" name="Oval 261">
              <a:extLst>
                <a:ext uri="{FF2B5EF4-FFF2-40B4-BE49-F238E27FC236}">
                  <a16:creationId xmlns:a16="http://schemas.microsoft.com/office/drawing/2014/main" id="{3BBE2C0E-7260-4B9B-9473-540A6BF38085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7" name="Oval 262">
              <a:extLst>
                <a:ext uri="{FF2B5EF4-FFF2-40B4-BE49-F238E27FC236}">
                  <a16:creationId xmlns:a16="http://schemas.microsoft.com/office/drawing/2014/main" id="{1CB0F033-8060-42A2-B009-B5D5BC3A8C0D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8" name="Oval 263">
              <a:extLst>
                <a:ext uri="{FF2B5EF4-FFF2-40B4-BE49-F238E27FC236}">
                  <a16:creationId xmlns:a16="http://schemas.microsoft.com/office/drawing/2014/main" id="{740F3007-0EAD-4716-89BD-792355C49D11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9" name="Oval 264">
              <a:extLst>
                <a:ext uri="{FF2B5EF4-FFF2-40B4-BE49-F238E27FC236}">
                  <a16:creationId xmlns:a16="http://schemas.microsoft.com/office/drawing/2014/main" id="{8B0552FD-DFB3-4C24-91FC-CB4CFBD285B3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0" name="Oval 265">
              <a:extLst>
                <a:ext uri="{FF2B5EF4-FFF2-40B4-BE49-F238E27FC236}">
                  <a16:creationId xmlns:a16="http://schemas.microsoft.com/office/drawing/2014/main" id="{49C18348-7A10-4A33-8CA8-3E18999D23A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1" name="Oval 266">
              <a:extLst>
                <a:ext uri="{FF2B5EF4-FFF2-40B4-BE49-F238E27FC236}">
                  <a16:creationId xmlns:a16="http://schemas.microsoft.com/office/drawing/2014/main" id="{F1B9CD63-A8C9-4D72-89A0-49F36F81CF6D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2" name="Oval 267">
              <a:extLst>
                <a:ext uri="{FF2B5EF4-FFF2-40B4-BE49-F238E27FC236}">
                  <a16:creationId xmlns:a16="http://schemas.microsoft.com/office/drawing/2014/main" id="{8A38DAE5-BC0C-43AB-A470-668ACE7E8992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3" name="Oval 268">
              <a:extLst>
                <a:ext uri="{FF2B5EF4-FFF2-40B4-BE49-F238E27FC236}">
                  <a16:creationId xmlns:a16="http://schemas.microsoft.com/office/drawing/2014/main" id="{A36A1C7D-D507-4B2E-9CA5-60B254E7577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4" name="Oval 269">
              <a:extLst>
                <a:ext uri="{FF2B5EF4-FFF2-40B4-BE49-F238E27FC236}">
                  <a16:creationId xmlns:a16="http://schemas.microsoft.com/office/drawing/2014/main" id="{EFC1E396-5FEC-4570-B048-1D5E4EB37C58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5" name="Oval 270">
              <a:extLst>
                <a:ext uri="{FF2B5EF4-FFF2-40B4-BE49-F238E27FC236}">
                  <a16:creationId xmlns:a16="http://schemas.microsoft.com/office/drawing/2014/main" id="{0720B7BD-49F2-436B-82F7-8011A9BE1118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6" name="Oval 271">
              <a:extLst>
                <a:ext uri="{FF2B5EF4-FFF2-40B4-BE49-F238E27FC236}">
                  <a16:creationId xmlns:a16="http://schemas.microsoft.com/office/drawing/2014/main" id="{F52AC5AA-9F2A-46BD-8A2C-FE26A819FDE6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7" name="Oval 272">
              <a:extLst>
                <a:ext uri="{FF2B5EF4-FFF2-40B4-BE49-F238E27FC236}">
                  <a16:creationId xmlns:a16="http://schemas.microsoft.com/office/drawing/2014/main" id="{77C73B34-6C51-4782-A8CD-CE1055C769BD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8" name="Oval 273">
              <a:extLst>
                <a:ext uri="{FF2B5EF4-FFF2-40B4-BE49-F238E27FC236}">
                  <a16:creationId xmlns:a16="http://schemas.microsoft.com/office/drawing/2014/main" id="{6BB98FB0-FEF4-4B12-B94C-402C70551D98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9" name="Oval 274">
              <a:extLst>
                <a:ext uri="{FF2B5EF4-FFF2-40B4-BE49-F238E27FC236}">
                  <a16:creationId xmlns:a16="http://schemas.microsoft.com/office/drawing/2014/main" id="{3FF6AD19-21F8-4602-B985-0419700F83EE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0" name="Oval 275">
              <a:extLst>
                <a:ext uri="{FF2B5EF4-FFF2-40B4-BE49-F238E27FC236}">
                  <a16:creationId xmlns:a16="http://schemas.microsoft.com/office/drawing/2014/main" id="{01CFCD6B-E19F-48C3-923C-3C8356619DA0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1" name="Oval 276">
              <a:extLst>
                <a:ext uri="{FF2B5EF4-FFF2-40B4-BE49-F238E27FC236}">
                  <a16:creationId xmlns:a16="http://schemas.microsoft.com/office/drawing/2014/main" id="{7BE05C9F-FA4A-49BC-A5A1-353C36AF3003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2" name="Oval 277">
              <a:extLst>
                <a:ext uri="{FF2B5EF4-FFF2-40B4-BE49-F238E27FC236}">
                  <a16:creationId xmlns:a16="http://schemas.microsoft.com/office/drawing/2014/main" id="{CAA9D7FB-A2A9-41B6-9857-277087733538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3" name="Oval 278">
              <a:extLst>
                <a:ext uri="{FF2B5EF4-FFF2-40B4-BE49-F238E27FC236}">
                  <a16:creationId xmlns:a16="http://schemas.microsoft.com/office/drawing/2014/main" id="{6D017EF5-39FF-45EE-A3EC-080C86529D5A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4" name="Oval 279">
              <a:extLst>
                <a:ext uri="{FF2B5EF4-FFF2-40B4-BE49-F238E27FC236}">
                  <a16:creationId xmlns:a16="http://schemas.microsoft.com/office/drawing/2014/main" id="{0EDA4DB8-9322-407A-BCB0-CCC006172657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5" name="Oval 280">
              <a:extLst>
                <a:ext uri="{FF2B5EF4-FFF2-40B4-BE49-F238E27FC236}">
                  <a16:creationId xmlns:a16="http://schemas.microsoft.com/office/drawing/2014/main" id="{3B845DC6-8B91-45A0-B964-0D73838CA12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6" name="Oval 281">
              <a:extLst>
                <a:ext uri="{FF2B5EF4-FFF2-40B4-BE49-F238E27FC236}">
                  <a16:creationId xmlns:a16="http://schemas.microsoft.com/office/drawing/2014/main" id="{43A6434E-E059-466D-81D1-D3FB07B9CB82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7" name="Oval 282">
              <a:extLst>
                <a:ext uri="{FF2B5EF4-FFF2-40B4-BE49-F238E27FC236}">
                  <a16:creationId xmlns:a16="http://schemas.microsoft.com/office/drawing/2014/main" id="{628C13B9-46AB-4ACA-9592-BE378C6F6B68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8" name="Oval 283">
              <a:extLst>
                <a:ext uri="{FF2B5EF4-FFF2-40B4-BE49-F238E27FC236}">
                  <a16:creationId xmlns:a16="http://schemas.microsoft.com/office/drawing/2014/main" id="{2D692FF3-99FF-4369-8E45-25708EE950D8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9" name="Oval 284">
              <a:extLst>
                <a:ext uri="{FF2B5EF4-FFF2-40B4-BE49-F238E27FC236}">
                  <a16:creationId xmlns:a16="http://schemas.microsoft.com/office/drawing/2014/main" id="{42C6BBD8-9128-44E0-8299-CE3BF36CF78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0" name="Oval 285">
              <a:extLst>
                <a:ext uri="{FF2B5EF4-FFF2-40B4-BE49-F238E27FC236}">
                  <a16:creationId xmlns:a16="http://schemas.microsoft.com/office/drawing/2014/main" id="{E1090B21-C89E-4567-9C76-99448CEEC6C7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1" name="Oval 286">
              <a:extLst>
                <a:ext uri="{FF2B5EF4-FFF2-40B4-BE49-F238E27FC236}">
                  <a16:creationId xmlns:a16="http://schemas.microsoft.com/office/drawing/2014/main" id="{6C603684-F8B7-409E-BB51-3E7D2667ED8F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2" name="Oval 287">
              <a:extLst>
                <a:ext uri="{FF2B5EF4-FFF2-40B4-BE49-F238E27FC236}">
                  <a16:creationId xmlns:a16="http://schemas.microsoft.com/office/drawing/2014/main" id="{A35F6151-0559-4ADB-ADA2-93FB402FEAE8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3" name="Oval 288">
              <a:extLst>
                <a:ext uri="{FF2B5EF4-FFF2-40B4-BE49-F238E27FC236}">
                  <a16:creationId xmlns:a16="http://schemas.microsoft.com/office/drawing/2014/main" id="{625BFFA9-732C-42D1-B15B-9F4EF270116A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4" name="Oval 289">
              <a:extLst>
                <a:ext uri="{FF2B5EF4-FFF2-40B4-BE49-F238E27FC236}">
                  <a16:creationId xmlns:a16="http://schemas.microsoft.com/office/drawing/2014/main" id="{44C94E39-7E3C-4399-B2F0-49AB237207A1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5" name="Oval 290">
              <a:extLst>
                <a:ext uri="{FF2B5EF4-FFF2-40B4-BE49-F238E27FC236}">
                  <a16:creationId xmlns:a16="http://schemas.microsoft.com/office/drawing/2014/main" id="{702EBE48-5CBF-49E7-B2DE-F321C415B786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6" name="Oval 291">
              <a:extLst>
                <a:ext uri="{FF2B5EF4-FFF2-40B4-BE49-F238E27FC236}">
                  <a16:creationId xmlns:a16="http://schemas.microsoft.com/office/drawing/2014/main" id="{E4750DC7-DA81-41AB-9896-6595FC3D57C4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7" name="Oval 292">
              <a:extLst>
                <a:ext uri="{FF2B5EF4-FFF2-40B4-BE49-F238E27FC236}">
                  <a16:creationId xmlns:a16="http://schemas.microsoft.com/office/drawing/2014/main" id="{00C3B068-9D45-4CCC-97FA-C4FE30A290CF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8" name="Oval 293">
              <a:extLst>
                <a:ext uri="{FF2B5EF4-FFF2-40B4-BE49-F238E27FC236}">
                  <a16:creationId xmlns:a16="http://schemas.microsoft.com/office/drawing/2014/main" id="{1D7C3ADE-F769-41D8-AE57-36E8E88FB0C2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9" name="Oval 294">
              <a:extLst>
                <a:ext uri="{FF2B5EF4-FFF2-40B4-BE49-F238E27FC236}">
                  <a16:creationId xmlns:a16="http://schemas.microsoft.com/office/drawing/2014/main" id="{7C752B93-5F78-46B5-AD5F-961E7A3D9B22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0" name="Oval 295">
              <a:extLst>
                <a:ext uri="{FF2B5EF4-FFF2-40B4-BE49-F238E27FC236}">
                  <a16:creationId xmlns:a16="http://schemas.microsoft.com/office/drawing/2014/main" id="{06F051DB-FB99-4268-8D46-F94E4200BC44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1" name="Oval 296">
              <a:extLst>
                <a:ext uri="{FF2B5EF4-FFF2-40B4-BE49-F238E27FC236}">
                  <a16:creationId xmlns:a16="http://schemas.microsoft.com/office/drawing/2014/main" id="{37E7AE2B-A462-40E3-B1B7-496D4B8E644B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2" name="Oval 297">
              <a:extLst>
                <a:ext uri="{FF2B5EF4-FFF2-40B4-BE49-F238E27FC236}">
                  <a16:creationId xmlns:a16="http://schemas.microsoft.com/office/drawing/2014/main" id="{16ABDD4C-4EFC-49A7-AE7D-28123E2D1900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3" name="Oval 298">
              <a:extLst>
                <a:ext uri="{FF2B5EF4-FFF2-40B4-BE49-F238E27FC236}">
                  <a16:creationId xmlns:a16="http://schemas.microsoft.com/office/drawing/2014/main" id="{33427CF8-9086-4256-891D-4CF1B68EF875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4" name="Oval 299">
              <a:extLst>
                <a:ext uri="{FF2B5EF4-FFF2-40B4-BE49-F238E27FC236}">
                  <a16:creationId xmlns:a16="http://schemas.microsoft.com/office/drawing/2014/main" id="{7E4196EE-B4C7-4640-A39D-02826BEAA02E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5" name="Oval 300">
              <a:extLst>
                <a:ext uri="{FF2B5EF4-FFF2-40B4-BE49-F238E27FC236}">
                  <a16:creationId xmlns:a16="http://schemas.microsoft.com/office/drawing/2014/main" id="{8B466E2F-887C-4B82-AD37-007C948608A0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6" name="Oval 301">
              <a:extLst>
                <a:ext uri="{FF2B5EF4-FFF2-40B4-BE49-F238E27FC236}">
                  <a16:creationId xmlns:a16="http://schemas.microsoft.com/office/drawing/2014/main" id="{C64753E6-F63D-4688-BEED-6E3E2628CF21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7" name="Oval 302">
              <a:extLst>
                <a:ext uri="{FF2B5EF4-FFF2-40B4-BE49-F238E27FC236}">
                  <a16:creationId xmlns:a16="http://schemas.microsoft.com/office/drawing/2014/main" id="{CBCF62E4-A9EB-4F79-8EA3-C32FE80DF72A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8" name="Oval 303">
              <a:extLst>
                <a:ext uri="{FF2B5EF4-FFF2-40B4-BE49-F238E27FC236}">
                  <a16:creationId xmlns:a16="http://schemas.microsoft.com/office/drawing/2014/main" id="{A8B40E78-4EEB-432D-A1BB-22BFA9A9A113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9" name="Oval 304">
              <a:extLst>
                <a:ext uri="{FF2B5EF4-FFF2-40B4-BE49-F238E27FC236}">
                  <a16:creationId xmlns:a16="http://schemas.microsoft.com/office/drawing/2014/main" id="{4C530E1A-B0FE-4BCC-B478-9E503ED7BF7C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0" name="Oval 305">
              <a:extLst>
                <a:ext uri="{FF2B5EF4-FFF2-40B4-BE49-F238E27FC236}">
                  <a16:creationId xmlns:a16="http://schemas.microsoft.com/office/drawing/2014/main" id="{0AFC2B49-732B-4F1D-BA41-24466C8F55DF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1" name="Oval 306">
              <a:extLst>
                <a:ext uri="{FF2B5EF4-FFF2-40B4-BE49-F238E27FC236}">
                  <a16:creationId xmlns:a16="http://schemas.microsoft.com/office/drawing/2014/main" id="{CBFCDF70-257C-45AE-91CF-527699BD5B39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2" name="Oval 307">
              <a:extLst>
                <a:ext uri="{FF2B5EF4-FFF2-40B4-BE49-F238E27FC236}">
                  <a16:creationId xmlns:a16="http://schemas.microsoft.com/office/drawing/2014/main" id="{3595DD3E-61F8-4C63-8DED-C720B53F8BE7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3" name="Oval 308">
              <a:extLst>
                <a:ext uri="{FF2B5EF4-FFF2-40B4-BE49-F238E27FC236}">
                  <a16:creationId xmlns:a16="http://schemas.microsoft.com/office/drawing/2014/main" id="{740AFA88-6930-47CD-9153-F38052A1BFF3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4" name="Oval 309">
              <a:extLst>
                <a:ext uri="{FF2B5EF4-FFF2-40B4-BE49-F238E27FC236}">
                  <a16:creationId xmlns:a16="http://schemas.microsoft.com/office/drawing/2014/main" id="{39783CF7-B1F7-4DE2-95F1-5E8379D1B3E0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5" name="Oval 310">
              <a:extLst>
                <a:ext uri="{FF2B5EF4-FFF2-40B4-BE49-F238E27FC236}">
                  <a16:creationId xmlns:a16="http://schemas.microsoft.com/office/drawing/2014/main" id="{B34F52ED-9C98-4657-9C10-772C0434FF47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6" name="Oval 311">
              <a:extLst>
                <a:ext uri="{FF2B5EF4-FFF2-40B4-BE49-F238E27FC236}">
                  <a16:creationId xmlns:a16="http://schemas.microsoft.com/office/drawing/2014/main" id="{2490CF5E-17C6-4B76-9D03-2E8D2DB2C6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7" name="Oval 312">
              <a:extLst>
                <a:ext uri="{FF2B5EF4-FFF2-40B4-BE49-F238E27FC236}">
                  <a16:creationId xmlns:a16="http://schemas.microsoft.com/office/drawing/2014/main" id="{37BE6451-22BC-45AA-BED8-FE3297576A21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8" name="Oval 313">
              <a:extLst>
                <a:ext uri="{FF2B5EF4-FFF2-40B4-BE49-F238E27FC236}">
                  <a16:creationId xmlns:a16="http://schemas.microsoft.com/office/drawing/2014/main" id="{FFC79B82-9DCF-42D7-8FEA-17037A1E383E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9" name="Oval 314">
              <a:extLst>
                <a:ext uri="{FF2B5EF4-FFF2-40B4-BE49-F238E27FC236}">
                  <a16:creationId xmlns:a16="http://schemas.microsoft.com/office/drawing/2014/main" id="{845D8651-62BF-40D4-A008-7E537FA06456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0" name="Oval 315">
              <a:extLst>
                <a:ext uri="{FF2B5EF4-FFF2-40B4-BE49-F238E27FC236}">
                  <a16:creationId xmlns:a16="http://schemas.microsoft.com/office/drawing/2014/main" id="{16BCD41A-3823-471F-B8DD-DE14F8A88E80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1" name="Oval 316">
              <a:extLst>
                <a:ext uri="{FF2B5EF4-FFF2-40B4-BE49-F238E27FC236}">
                  <a16:creationId xmlns:a16="http://schemas.microsoft.com/office/drawing/2014/main" id="{933C1E33-E7CA-4251-8681-1232A6A6360B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2" name="Oval 317">
              <a:extLst>
                <a:ext uri="{FF2B5EF4-FFF2-40B4-BE49-F238E27FC236}">
                  <a16:creationId xmlns:a16="http://schemas.microsoft.com/office/drawing/2014/main" id="{B43A9D06-2BBE-4D08-9F68-A2FD11B6185A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3" name="Oval 318">
              <a:extLst>
                <a:ext uri="{FF2B5EF4-FFF2-40B4-BE49-F238E27FC236}">
                  <a16:creationId xmlns:a16="http://schemas.microsoft.com/office/drawing/2014/main" id="{9FA259A7-1885-4EDE-BA6B-843EC47CD79D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4" name="Oval 319">
              <a:extLst>
                <a:ext uri="{FF2B5EF4-FFF2-40B4-BE49-F238E27FC236}">
                  <a16:creationId xmlns:a16="http://schemas.microsoft.com/office/drawing/2014/main" id="{27CFC715-C18E-4A69-9B0C-FB7B7833B6BB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5" name="Oval 320">
              <a:extLst>
                <a:ext uri="{FF2B5EF4-FFF2-40B4-BE49-F238E27FC236}">
                  <a16:creationId xmlns:a16="http://schemas.microsoft.com/office/drawing/2014/main" id="{BE2BC342-C37F-4F6A-BCDB-2A9F9E1BFFA1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6" name="Oval 321">
              <a:extLst>
                <a:ext uri="{FF2B5EF4-FFF2-40B4-BE49-F238E27FC236}">
                  <a16:creationId xmlns:a16="http://schemas.microsoft.com/office/drawing/2014/main" id="{3E6B9C62-7FBB-4830-BC5C-E9CC3F0369D8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7" name="Oval 322">
              <a:extLst>
                <a:ext uri="{FF2B5EF4-FFF2-40B4-BE49-F238E27FC236}">
                  <a16:creationId xmlns:a16="http://schemas.microsoft.com/office/drawing/2014/main" id="{7C603FCF-343B-4F38-ADEB-FFA165A4C67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8" name="Oval 323">
              <a:extLst>
                <a:ext uri="{FF2B5EF4-FFF2-40B4-BE49-F238E27FC236}">
                  <a16:creationId xmlns:a16="http://schemas.microsoft.com/office/drawing/2014/main" id="{91AC1D6B-AF87-44D6-81B4-AE0F8752974C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9" name="Oval 324">
              <a:extLst>
                <a:ext uri="{FF2B5EF4-FFF2-40B4-BE49-F238E27FC236}">
                  <a16:creationId xmlns:a16="http://schemas.microsoft.com/office/drawing/2014/main" id="{488B4670-8C1C-4885-B6AF-F3371A04F758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0" name="Oval 325">
              <a:extLst>
                <a:ext uri="{FF2B5EF4-FFF2-40B4-BE49-F238E27FC236}">
                  <a16:creationId xmlns:a16="http://schemas.microsoft.com/office/drawing/2014/main" id="{9D604AEA-55B8-43BA-8C11-3A540505C343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1" name="Oval 326">
              <a:extLst>
                <a:ext uri="{FF2B5EF4-FFF2-40B4-BE49-F238E27FC236}">
                  <a16:creationId xmlns:a16="http://schemas.microsoft.com/office/drawing/2014/main" id="{B19B1904-0F22-4D54-B016-4257EBEE6218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27">
              <a:extLst>
                <a:ext uri="{FF2B5EF4-FFF2-40B4-BE49-F238E27FC236}">
                  <a16:creationId xmlns:a16="http://schemas.microsoft.com/office/drawing/2014/main" id="{41BC2B0C-58E5-40EB-A8FD-F6F8F52863D3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28">
              <a:extLst>
                <a:ext uri="{FF2B5EF4-FFF2-40B4-BE49-F238E27FC236}">
                  <a16:creationId xmlns:a16="http://schemas.microsoft.com/office/drawing/2014/main" id="{387B8FD7-17BB-4403-A447-9B112472BB80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29">
              <a:extLst>
                <a:ext uri="{FF2B5EF4-FFF2-40B4-BE49-F238E27FC236}">
                  <a16:creationId xmlns:a16="http://schemas.microsoft.com/office/drawing/2014/main" id="{C95568F1-A8C6-4B53-9A41-1DB18F59AABE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5" name="Oval 330">
              <a:extLst>
                <a:ext uri="{FF2B5EF4-FFF2-40B4-BE49-F238E27FC236}">
                  <a16:creationId xmlns:a16="http://schemas.microsoft.com/office/drawing/2014/main" id="{B9D8AE02-7736-4915-B48E-CADF9901961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6" name="Oval 331">
              <a:extLst>
                <a:ext uri="{FF2B5EF4-FFF2-40B4-BE49-F238E27FC236}">
                  <a16:creationId xmlns:a16="http://schemas.microsoft.com/office/drawing/2014/main" id="{62F5BBDF-20EA-481D-B8EE-D6744ADE8B3F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7" name="Oval 332">
              <a:extLst>
                <a:ext uri="{FF2B5EF4-FFF2-40B4-BE49-F238E27FC236}">
                  <a16:creationId xmlns:a16="http://schemas.microsoft.com/office/drawing/2014/main" id="{C0FC3F18-8856-40D2-9110-826B6CF80909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8" name="Oval 333">
              <a:extLst>
                <a:ext uri="{FF2B5EF4-FFF2-40B4-BE49-F238E27FC236}">
                  <a16:creationId xmlns:a16="http://schemas.microsoft.com/office/drawing/2014/main" id="{4C1B757F-FBD6-4A32-8924-5C45EE5E9D7C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9" name="Oval 334">
              <a:extLst>
                <a:ext uri="{FF2B5EF4-FFF2-40B4-BE49-F238E27FC236}">
                  <a16:creationId xmlns:a16="http://schemas.microsoft.com/office/drawing/2014/main" id="{DC814FE3-097C-48EC-A8F6-3E4ACE34E50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0" name="Oval 335">
              <a:extLst>
                <a:ext uri="{FF2B5EF4-FFF2-40B4-BE49-F238E27FC236}">
                  <a16:creationId xmlns:a16="http://schemas.microsoft.com/office/drawing/2014/main" id="{5DC2384F-2119-4880-8CDD-C88E861478C7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Oval 336">
              <a:extLst>
                <a:ext uri="{FF2B5EF4-FFF2-40B4-BE49-F238E27FC236}">
                  <a16:creationId xmlns:a16="http://schemas.microsoft.com/office/drawing/2014/main" id="{EA6C3303-24EA-430F-B0A7-6B3719AD4353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2" name="Oval 337">
              <a:extLst>
                <a:ext uri="{FF2B5EF4-FFF2-40B4-BE49-F238E27FC236}">
                  <a16:creationId xmlns:a16="http://schemas.microsoft.com/office/drawing/2014/main" id="{E40AA098-58A8-4E73-A7C5-12D9D8A9CD89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3" name="Oval 338">
              <a:extLst>
                <a:ext uri="{FF2B5EF4-FFF2-40B4-BE49-F238E27FC236}">
                  <a16:creationId xmlns:a16="http://schemas.microsoft.com/office/drawing/2014/main" id="{B9747B4D-4373-4CFA-A30E-99977B628891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4" name="Oval 339">
              <a:extLst>
                <a:ext uri="{FF2B5EF4-FFF2-40B4-BE49-F238E27FC236}">
                  <a16:creationId xmlns:a16="http://schemas.microsoft.com/office/drawing/2014/main" id="{87A46160-8394-4F21-9A07-26B4C8517102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5" name="Oval 340">
              <a:extLst>
                <a:ext uri="{FF2B5EF4-FFF2-40B4-BE49-F238E27FC236}">
                  <a16:creationId xmlns:a16="http://schemas.microsoft.com/office/drawing/2014/main" id="{63A61E1C-BD26-4007-9F84-81CAA68F326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6" name="Oval 341">
              <a:extLst>
                <a:ext uri="{FF2B5EF4-FFF2-40B4-BE49-F238E27FC236}">
                  <a16:creationId xmlns:a16="http://schemas.microsoft.com/office/drawing/2014/main" id="{EA171EAD-6888-40AF-89A7-9B7298C22C60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7" name="Oval 342">
              <a:extLst>
                <a:ext uri="{FF2B5EF4-FFF2-40B4-BE49-F238E27FC236}">
                  <a16:creationId xmlns:a16="http://schemas.microsoft.com/office/drawing/2014/main" id="{BC1492AF-F9E3-41AC-88FC-00E3739EC8B8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8" name="Oval 343">
              <a:extLst>
                <a:ext uri="{FF2B5EF4-FFF2-40B4-BE49-F238E27FC236}">
                  <a16:creationId xmlns:a16="http://schemas.microsoft.com/office/drawing/2014/main" id="{0D669E27-6A57-46EB-BE97-F10E410EE9F7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9" name="Oval 344">
              <a:extLst>
                <a:ext uri="{FF2B5EF4-FFF2-40B4-BE49-F238E27FC236}">
                  <a16:creationId xmlns:a16="http://schemas.microsoft.com/office/drawing/2014/main" id="{8543C96F-7BA9-4207-8EBC-F0755D83EF28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0" name="Oval 345">
              <a:extLst>
                <a:ext uri="{FF2B5EF4-FFF2-40B4-BE49-F238E27FC236}">
                  <a16:creationId xmlns:a16="http://schemas.microsoft.com/office/drawing/2014/main" id="{CFE63C9D-5F96-44E8-B6F4-0D07326BF8F0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1" name="Oval 346">
              <a:extLst>
                <a:ext uri="{FF2B5EF4-FFF2-40B4-BE49-F238E27FC236}">
                  <a16:creationId xmlns:a16="http://schemas.microsoft.com/office/drawing/2014/main" id="{88A5685F-B108-4DF9-BCBE-60329B8A536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2" name="Oval 347">
              <a:extLst>
                <a:ext uri="{FF2B5EF4-FFF2-40B4-BE49-F238E27FC236}">
                  <a16:creationId xmlns:a16="http://schemas.microsoft.com/office/drawing/2014/main" id="{854C495E-BADD-40B1-8F77-B2890CFFEC84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3" name="Oval 348">
              <a:extLst>
                <a:ext uri="{FF2B5EF4-FFF2-40B4-BE49-F238E27FC236}">
                  <a16:creationId xmlns:a16="http://schemas.microsoft.com/office/drawing/2014/main" id="{FAD22C16-3279-4772-8FB4-132508920258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4" name="Oval 349">
              <a:extLst>
                <a:ext uri="{FF2B5EF4-FFF2-40B4-BE49-F238E27FC236}">
                  <a16:creationId xmlns:a16="http://schemas.microsoft.com/office/drawing/2014/main" id="{B07901D9-6D5D-429A-9964-3CA60CE22BE7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5" name="Oval 350">
              <a:extLst>
                <a:ext uri="{FF2B5EF4-FFF2-40B4-BE49-F238E27FC236}">
                  <a16:creationId xmlns:a16="http://schemas.microsoft.com/office/drawing/2014/main" id="{A0A655AC-8569-46B0-B8FD-85BBE9452664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6" name="Oval 351">
              <a:extLst>
                <a:ext uri="{FF2B5EF4-FFF2-40B4-BE49-F238E27FC236}">
                  <a16:creationId xmlns:a16="http://schemas.microsoft.com/office/drawing/2014/main" id="{27E33BC1-626E-4F2D-B7C2-D0166BE8C7B8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7" name="Oval 352">
              <a:extLst>
                <a:ext uri="{FF2B5EF4-FFF2-40B4-BE49-F238E27FC236}">
                  <a16:creationId xmlns:a16="http://schemas.microsoft.com/office/drawing/2014/main" id="{5694759D-9787-4BEB-9E92-70F6E110CFE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8" name="Oval 353">
              <a:extLst>
                <a:ext uri="{FF2B5EF4-FFF2-40B4-BE49-F238E27FC236}">
                  <a16:creationId xmlns:a16="http://schemas.microsoft.com/office/drawing/2014/main" id="{3B117BFC-B76A-449B-B785-7DF27B6C873F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9" name="Oval 354">
              <a:extLst>
                <a:ext uri="{FF2B5EF4-FFF2-40B4-BE49-F238E27FC236}">
                  <a16:creationId xmlns:a16="http://schemas.microsoft.com/office/drawing/2014/main" id="{3C889B89-743C-4E11-82B7-51407BCE4E2B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0" name="Oval 355">
              <a:extLst>
                <a:ext uri="{FF2B5EF4-FFF2-40B4-BE49-F238E27FC236}">
                  <a16:creationId xmlns:a16="http://schemas.microsoft.com/office/drawing/2014/main" id="{A6518C4B-54FA-4238-93F6-4F37ED5C965B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1" name="Oval 356">
              <a:extLst>
                <a:ext uri="{FF2B5EF4-FFF2-40B4-BE49-F238E27FC236}">
                  <a16:creationId xmlns:a16="http://schemas.microsoft.com/office/drawing/2014/main" id="{9D42411C-382F-4685-ADB5-68BA6A533FF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2" name="Oval 357">
              <a:extLst>
                <a:ext uri="{FF2B5EF4-FFF2-40B4-BE49-F238E27FC236}">
                  <a16:creationId xmlns:a16="http://schemas.microsoft.com/office/drawing/2014/main" id="{3A496225-E045-4863-A86C-49522FDF482E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3" name="Oval 358">
              <a:extLst>
                <a:ext uri="{FF2B5EF4-FFF2-40B4-BE49-F238E27FC236}">
                  <a16:creationId xmlns:a16="http://schemas.microsoft.com/office/drawing/2014/main" id="{575E94B3-1DA9-40DE-B54E-604E18366EFC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4" name="Oval 359">
              <a:extLst>
                <a:ext uri="{FF2B5EF4-FFF2-40B4-BE49-F238E27FC236}">
                  <a16:creationId xmlns:a16="http://schemas.microsoft.com/office/drawing/2014/main" id="{2B4C12A9-7AD6-46C8-8214-146C3BD32060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5" name="Oval 360">
              <a:extLst>
                <a:ext uri="{FF2B5EF4-FFF2-40B4-BE49-F238E27FC236}">
                  <a16:creationId xmlns:a16="http://schemas.microsoft.com/office/drawing/2014/main" id="{C6F5E84C-AFD1-4FD8-8345-D63862480033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6" name="Oval 361">
              <a:extLst>
                <a:ext uri="{FF2B5EF4-FFF2-40B4-BE49-F238E27FC236}">
                  <a16:creationId xmlns:a16="http://schemas.microsoft.com/office/drawing/2014/main" id="{4CDF7F7B-4397-4388-8366-BECBBD46D4AC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7" name="Oval 362">
              <a:extLst>
                <a:ext uri="{FF2B5EF4-FFF2-40B4-BE49-F238E27FC236}">
                  <a16:creationId xmlns:a16="http://schemas.microsoft.com/office/drawing/2014/main" id="{569BE3A5-0568-49F2-9AAD-696CB4A766F1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8" name="Oval 363">
              <a:extLst>
                <a:ext uri="{FF2B5EF4-FFF2-40B4-BE49-F238E27FC236}">
                  <a16:creationId xmlns:a16="http://schemas.microsoft.com/office/drawing/2014/main" id="{B70FC279-BBEB-4E4E-A875-90241220BE16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9" name="Oval 364">
              <a:extLst>
                <a:ext uri="{FF2B5EF4-FFF2-40B4-BE49-F238E27FC236}">
                  <a16:creationId xmlns:a16="http://schemas.microsoft.com/office/drawing/2014/main" id="{EC6FDFCB-8862-46A1-979B-DFD5862BAB25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0" name="Oval 365">
              <a:extLst>
                <a:ext uri="{FF2B5EF4-FFF2-40B4-BE49-F238E27FC236}">
                  <a16:creationId xmlns:a16="http://schemas.microsoft.com/office/drawing/2014/main" id="{25C877F7-B8EB-4853-B71F-8F5F3E2EBBC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1" name="Oval 366">
              <a:extLst>
                <a:ext uri="{FF2B5EF4-FFF2-40B4-BE49-F238E27FC236}">
                  <a16:creationId xmlns:a16="http://schemas.microsoft.com/office/drawing/2014/main" id="{6FE89BAA-EDC0-4F99-B37F-788DA9FA32E6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2" name="Oval 367">
              <a:extLst>
                <a:ext uri="{FF2B5EF4-FFF2-40B4-BE49-F238E27FC236}">
                  <a16:creationId xmlns:a16="http://schemas.microsoft.com/office/drawing/2014/main" id="{206FEC14-3BE2-487E-9A62-E6CAFF66D225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3" name="Oval 368">
              <a:extLst>
                <a:ext uri="{FF2B5EF4-FFF2-40B4-BE49-F238E27FC236}">
                  <a16:creationId xmlns:a16="http://schemas.microsoft.com/office/drawing/2014/main" id="{DF688A75-AA73-40E8-8C22-A587D9559C13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4" name="Oval 369">
              <a:extLst>
                <a:ext uri="{FF2B5EF4-FFF2-40B4-BE49-F238E27FC236}">
                  <a16:creationId xmlns:a16="http://schemas.microsoft.com/office/drawing/2014/main" id="{786BDADE-F158-435C-B166-64E85AAFDF91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5" name="Oval 370">
              <a:extLst>
                <a:ext uri="{FF2B5EF4-FFF2-40B4-BE49-F238E27FC236}">
                  <a16:creationId xmlns:a16="http://schemas.microsoft.com/office/drawing/2014/main" id="{D2DC425B-53F6-40BC-80AE-99873E66379B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6" name="Oval 371">
              <a:extLst>
                <a:ext uri="{FF2B5EF4-FFF2-40B4-BE49-F238E27FC236}">
                  <a16:creationId xmlns:a16="http://schemas.microsoft.com/office/drawing/2014/main" id="{F84D7510-4FAD-475A-A2CD-F40FAAC7E399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7" name="Oval 372">
              <a:extLst>
                <a:ext uri="{FF2B5EF4-FFF2-40B4-BE49-F238E27FC236}">
                  <a16:creationId xmlns:a16="http://schemas.microsoft.com/office/drawing/2014/main" id="{CBFA834E-5855-45C0-9D8F-1BDBAA9FCFAB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8" name="Oval 373">
              <a:extLst>
                <a:ext uri="{FF2B5EF4-FFF2-40B4-BE49-F238E27FC236}">
                  <a16:creationId xmlns:a16="http://schemas.microsoft.com/office/drawing/2014/main" id="{D635D67A-5BF5-443A-BA4B-6C0F897B750B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9" name="Oval 374">
              <a:extLst>
                <a:ext uri="{FF2B5EF4-FFF2-40B4-BE49-F238E27FC236}">
                  <a16:creationId xmlns:a16="http://schemas.microsoft.com/office/drawing/2014/main" id="{45EE0E4A-E9E2-49D1-82D8-D71A67873EA0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0" name="Oval 375">
              <a:extLst>
                <a:ext uri="{FF2B5EF4-FFF2-40B4-BE49-F238E27FC236}">
                  <a16:creationId xmlns:a16="http://schemas.microsoft.com/office/drawing/2014/main" id="{8A5B764D-66B2-499F-A852-7C1BA089C0E1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1" name="Oval 376">
              <a:extLst>
                <a:ext uri="{FF2B5EF4-FFF2-40B4-BE49-F238E27FC236}">
                  <a16:creationId xmlns:a16="http://schemas.microsoft.com/office/drawing/2014/main" id="{CCE8EEC8-78D5-4900-B810-15DA1B658993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2" name="Oval 377">
              <a:extLst>
                <a:ext uri="{FF2B5EF4-FFF2-40B4-BE49-F238E27FC236}">
                  <a16:creationId xmlns:a16="http://schemas.microsoft.com/office/drawing/2014/main" id="{3FC6B8DE-E371-43D8-B692-A380A364F66B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3" name="Oval 378">
              <a:extLst>
                <a:ext uri="{FF2B5EF4-FFF2-40B4-BE49-F238E27FC236}">
                  <a16:creationId xmlns:a16="http://schemas.microsoft.com/office/drawing/2014/main" id="{39952C28-0E5C-4F95-A023-5A14AA49546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4" name="Oval 379">
              <a:extLst>
                <a:ext uri="{FF2B5EF4-FFF2-40B4-BE49-F238E27FC236}">
                  <a16:creationId xmlns:a16="http://schemas.microsoft.com/office/drawing/2014/main" id="{B2F71123-0472-4FD2-A018-0F7A6D1C948A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5" name="Oval 380">
              <a:extLst>
                <a:ext uri="{FF2B5EF4-FFF2-40B4-BE49-F238E27FC236}">
                  <a16:creationId xmlns:a16="http://schemas.microsoft.com/office/drawing/2014/main" id="{5EE16A1A-111B-4260-9E6C-9CEB303C1E6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6" name="Oval 381">
              <a:extLst>
                <a:ext uri="{FF2B5EF4-FFF2-40B4-BE49-F238E27FC236}">
                  <a16:creationId xmlns:a16="http://schemas.microsoft.com/office/drawing/2014/main" id="{49C72284-B69E-46D6-AF41-49A89F994A6B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7" name="Oval 382">
              <a:extLst>
                <a:ext uri="{FF2B5EF4-FFF2-40B4-BE49-F238E27FC236}">
                  <a16:creationId xmlns:a16="http://schemas.microsoft.com/office/drawing/2014/main" id="{C996B8DC-A690-4398-B284-BFBBF30247F2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8" name="Oval 383">
              <a:extLst>
                <a:ext uri="{FF2B5EF4-FFF2-40B4-BE49-F238E27FC236}">
                  <a16:creationId xmlns:a16="http://schemas.microsoft.com/office/drawing/2014/main" id="{CE73A3D6-70E6-493F-B5A3-926CAB743310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9" name="Oval 384">
              <a:extLst>
                <a:ext uri="{FF2B5EF4-FFF2-40B4-BE49-F238E27FC236}">
                  <a16:creationId xmlns:a16="http://schemas.microsoft.com/office/drawing/2014/main" id="{6AF151F4-5EDA-4836-8D35-54C7A11531F1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0" name="Oval 385">
              <a:extLst>
                <a:ext uri="{FF2B5EF4-FFF2-40B4-BE49-F238E27FC236}">
                  <a16:creationId xmlns:a16="http://schemas.microsoft.com/office/drawing/2014/main" id="{A91AE78C-2589-4DF0-AC21-889FD559411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1" name="Oval 386">
              <a:extLst>
                <a:ext uri="{FF2B5EF4-FFF2-40B4-BE49-F238E27FC236}">
                  <a16:creationId xmlns:a16="http://schemas.microsoft.com/office/drawing/2014/main" id="{E81E7C22-3355-4B7B-BEBB-C9210FE826FC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2" name="Oval 387">
              <a:extLst>
                <a:ext uri="{FF2B5EF4-FFF2-40B4-BE49-F238E27FC236}">
                  <a16:creationId xmlns:a16="http://schemas.microsoft.com/office/drawing/2014/main" id="{498ACFE4-CEB0-4292-B5EE-09918E573D8A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3" name="Oval 388">
              <a:extLst>
                <a:ext uri="{FF2B5EF4-FFF2-40B4-BE49-F238E27FC236}">
                  <a16:creationId xmlns:a16="http://schemas.microsoft.com/office/drawing/2014/main" id="{3FC8D1E6-0BB5-47FA-89C4-3DA08BF7A9D3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4" name="Oval 389">
              <a:extLst>
                <a:ext uri="{FF2B5EF4-FFF2-40B4-BE49-F238E27FC236}">
                  <a16:creationId xmlns:a16="http://schemas.microsoft.com/office/drawing/2014/main" id="{5B638676-7E94-429B-AB8A-B25BD1C3B242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5" name="Oval 390">
              <a:extLst>
                <a:ext uri="{FF2B5EF4-FFF2-40B4-BE49-F238E27FC236}">
                  <a16:creationId xmlns:a16="http://schemas.microsoft.com/office/drawing/2014/main" id="{92C83EFE-C2DC-4C80-8655-4B8B0AB0E531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6" name="Oval 391">
              <a:extLst>
                <a:ext uri="{FF2B5EF4-FFF2-40B4-BE49-F238E27FC236}">
                  <a16:creationId xmlns:a16="http://schemas.microsoft.com/office/drawing/2014/main" id="{E4A7A451-A7BC-4F3B-8A19-F41722D71061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7" name="Oval 392">
              <a:extLst>
                <a:ext uri="{FF2B5EF4-FFF2-40B4-BE49-F238E27FC236}">
                  <a16:creationId xmlns:a16="http://schemas.microsoft.com/office/drawing/2014/main" id="{2841C643-B1AA-4B66-A397-0AC5E05D8044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8" name="Oval 393">
              <a:extLst>
                <a:ext uri="{FF2B5EF4-FFF2-40B4-BE49-F238E27FC236}">
                  <a16:creationId xmlns:a16="http://schemas.microsoft.com/office/drawing/2014/main" id="{6EA381AB-040E-4A9B-8D44-47C570807E84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9" name="Oval 394">
              <a:extLst>
                <a:ext uri="{FF2B5EF4-FFF2-40B4-BE49-F238E27FC236}">
                  <a16:creationId xmlns:a16="http://schemas.microsoft.com/office/drawing/2014/main" id="{9CB8E701-6A1A-4353-B074-2CA66A6314D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0" name="Oval 395">
              <a:extLst>
                <a:ext uri="{FF2B5EF4-FFF2-40B4-BE49-F238E27FC236}">
                  <a16:creationId xmlns:a16="http://schemas.microsoft.com/office/drawing/2014/main" id="{75BEFD4D-DEA8-43B2-AFA1-70E798BF3E6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1" name="Oval 396">
              <a:extLst>
                <a:ext uri="{FF2B5EF4-FFF2-40B4-BE49-F238E27FC236}">
                  <a16:creationId xmlns:a16="http://schemas.microsoft.com/office/drawing/2014/main" id="{FC235B38-5054-42EB-86EA-7181861CA6EA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2" name="Oval 397">
              <a:extLst>
                <a:ext uri="{FF2B5EF4-FFF2-40B4-BE49-F238E27FC236}">
                  <a16:creationId xmlns:a16="http://schemas.microsoft.com/office/drawing/2014/main" id="{6F95343E-F84D-4F08-AAF4-1605F3FF7BF0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3" name="Oval 398">
              <a:extLst>
                <a:ext uri="{FF2B5EF4-FFF2-40B4-BE49-F238E27FC236}">
                  <a16:creationId xmlns:a16="http://schemas.microsoft.com/office/drawing/2014/main" id="{80FF0BB8-6C1B-4658-9A60-561F8C49D7E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4" name="Oval 399">
              <a:extLst>
                <a:ext uri="{FF2B5EF4-FFF2-40B4-BE49-F238E27FC236}">
                  <a16:creationId xmlns:a16="http://schemas.microsoft.com/office/drawing/2014/main" id="{6C524F1B-483D-4CB2-B9A6-293CD927FB6B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5" name="Oval 400">
              <a:extLst>
                <a:ext uri="{FF2B5EF4-FFF2-40B4-BE49-F238E27FC236}">
                  <a16:creationId xmlns:a16="http://schemas.microsoft.com/office/drawing/2014/main" id="{ED38C765-6F49-4383-9A98-C53147E0B19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6" name="Oval 401">
              <a:extLst>
                <a:ext uri="{FF2B5EF4-FFF2-40B4-BE49-F238E27FC236}">
                  <a16:creationId xmlns:a16="http://schemas.microsoft.com/office/drawing/2014/main" id="{626A3CF4-CA4D-4BDE-9C5D-C728908C7536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7" name="Oval 402">
              <a:extLst>
                <a:ext uri="{FF2B5EF4-FFF2-40B4-BE49-F238E27FC236}">
                  <a16:creationId xmlns:a16="http://schemas.microsoft.com/office/drawing/2014/main" id="{428C2A42-B7D4-45C7-A140-F2FC0C287E16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8" name="Oval 403">
              <a:extLst>
                <a:ext uri="{FF2B5EF4-FFF2-40B4-BE49-F238E27FC236}">
                  <a16:creationId xmlns:a16="http://schemas.microsoft.com/office/drawing/2014/main" id="{576CDCC3-6119-4908-9A23-B0CBCFDD2CB9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9" name="Oval 404">
              <a:extLst>
                <a:ext uri="{FF2B5EF4-FFF2-40B4-BE49-F238E27FC236}">
                  <a16:creationId xmlns:a16="http://schemas.microsoft.com/office/drawing/2014/main" id="{595A210F-848A-4309-9D1A-0F59F7AF7463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0" name="Oval 405">
              <a:extLst>
                <a:ext uri="{FF2B5EF4-FFF2-40B4-BE49-F238E27FC236}">
                  <a16:creationId xmlns:a16="http://schemas.microsoft.com/office/drawing/2014/main" id="{5AAC4511-4448-41C7-AABE-89DA0301643E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1" name="Oval 406">
              <a:extLst>
                <a:ext uri="{FF2B5EF4-FFF2-40B4-BE49-F238E27FC236}">
                  <a16:creationId xmlns:a16="http://schemas.microsoft.com/office/drawing/2014/main" id="{B6603CA6-1840-4425-9ACF-1DFF73FAC33F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2" name="Oval 407">
              <a:extLst>
                <a:ext uri="{FF2B5EF4-FFF2-40B4-BE49-F238E27FC236}">
                  <a16:creationId xmlns:a16="http://schemas.microsoft.com/office/drawing/2014/main" id="{28393E91-9B9D-49DD-BAAD-0386CA403E63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3" name="Oval 408">
              <a:extLst>
                <a:ext uri="{FF2B5EF4-FFF2-40B4-BE49-F238E27FC236}">
                  <a16:creationId xmlns:a16="http://schemas.microsoft.com/office/drawing/2014/main" id="{BF532D58-2441-4B8B-8CD9-C257C9B2787C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4" name="Oval 409">
              <a:extLst>
                <a:ext uri="{FF2B5EF4-FFF2-40B4-BE49-F238E27FC236}">
                  <a16:creationId xmlns:a16="http://schemas.microsoft.com/office/drawing/2014/main" id="{84E1D0FA-0B04-4D57-ADA0-A5328BC49947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5" name="Oval 410">
              <a:extLst>
                <a:ext uri="{FF2B5EF4-FFF2-40B4-BE49-F238E27FC236}">
                  <a16:creationId xmlns:a16="http://schemas.microsoft.com/office/drawing/2014/main" id="{A0A60B0B-0C16-406D-967E-46669596A84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6" name="Oval 411">
              <a:extLst>
                <a:ext uri="{FF2B5EF4-FFF2-40B4-BE49-F238E27FC236}">
                  <a16:creationId xmlns:a16="http://schemas.microsoft.com/office/drawing/2014/main" id="{5E1F7666-BE7F-4253-B1E0-CC3CB61EED4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7" name="Oval 412">
              <a:extLst>
                <a:ext uri="{FF2B5EF4-FFF2-40B4-BE49-F238E27FC236}">
                  <a16:creationId xmlns:a16="http://schemas.microsoft.com/office/drawing/2014/main" id="{1B2CBE0C-97C9-4571-B03A-375C3B6BC90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8" name="Oval 413">
              <a:extLst>
                <a:ext uri="{FF2B5EF4-FFF2-40B4-BE49-F238E27FC236}">
                  <a16:creationId xmlns:a16="http://schemas.microsoft.com/office/drawing/2014/main" id="{168FBD98-03D6-4A20-89F6-9836663A520E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9" name="Oval 414">
              <a:extLst>
                <a:ext uri="{FF2B5EF4-FFF2-40B4-BE49-F238E27FC236}">
                  <a16:creationId xmlns:a16="http://schemas.microsoft.com/office/drawing/2014/main" id="{CC84153F-8D2B-4BB1-9A3B-ADFB2425CF93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0" name="Oval 415">
              <a:extLst>
                <a:ext uri="{FF2B5EF4-FFF2-40B4-BE49-F238E27FC236}">
                  <a16:creationId xmlns:a16="http://schemas.microsoft.com/office/drawing/2014/main" id="{0E62E1AF-81AB-431E-8839-2D8DFC79F51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1" name="Oval 416">
              <a:extLst>
                <a:ext uri="{FF2B5EF4-FFF2-40B4-BE49-F238E27FC236}">
                  <a16:creationId xmlns:a16="http://schemas.microsoft.com/office/drawing/2014/main" id="{14D5C53D-C3A0-46C4-9D41-EF81FA028D5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2" name="Oval 417">
              <a:extLst>
                <a:ext uri="{FF2B5EF4-FFF2-40B4-BE49-F238E27FC236}">
                  <a16:creationId xmlns:a16="http://schemas.microsoft.com/office/drawing/2014/main" id="{7FFD3261-D995-458E-9199-E1F4922CA116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3" name="Oval 418">
              <a:extLst>
                <a:ext uri="{FF2B5EF4-FFF2-40B4-BE49-F238E27FC236}">
                  <a16:creationId xmlns:a16="http://schemas.microsoft.com/office/drawing/2014/main" id="{8528BF24-6D69-4345-9B39-9C5D1E30818D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4" name="Oval 419">
              <a:extLst>
                <a:ext uri="{FF2B5EF4-FFF2-40B4-BE49-F238E27FC236}">
                  <a16:creationId xmlns:a16="http://schemas.microsoft.com/office/drawing/2014/main" id="{1E42DDEA-6B7C-4DAB-AE6F-19AAE098D3D5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5" name="Oval 420">
              <a:extLst>
                <a:ext uri="{FF2B5EF4-FFF2-40B4-BE49-F238E27FC236}">
                  <a16:creationId xmlns:a16="http://schemas.microsoft.com/office/drawing/2014/main" id="{E96709AC-FC7E-42C4-AA47-916FE8701186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6" name="Oval 421">
              <a:extLst>
                <a:ext uri="{FF2B5EF4-FFF2-40B4-BE49-F238E27FC236}">
                  <a16:creationId xmlns:a16="http://schemas.microsoft.com/office/drawing/2014/main" id="{3827A8A2-56B8-4F98-90F7-4326EB6693D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7" name="Oval 422">
              <a:extLst>
                <a:ext uri="{FF2B5EF4-FFF2-40B4-BE49-F238E27FC236}">
                  <a16:creationId xmlns:a16="http://schemas.microsoft.com/office/drawing/2014/main" id="{E3EB4D9B-CBBE-46E6-BF4B-936D315EC371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8" name="Oval 423">
              <a:extLst>
                <a:ext uri="{FF2B5EF4-FFF2-40B4-BE49-F238E27FC236}">
                  <a16:creationId xmlns:a16="http://schemas.microsoft.com/office/drawing/2014/main" id="{85C83178-9A3F-420F-BA2B-FB14E24EA02B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9" name="Oval 424">
              <a:extLst>
                <a:ext uri="{FF2B5EF4-FFF2-40B4-BE49-F238E27FC236}">
                  <a16:creationId xmlns:a16="http://schemas.microsoft.com/office/drawing/2014/main" id="{E856EFEA-94D6-4F86-A105-563B984441E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0" name="Oval 425">
              <a:extLst>
                <a:ext uri="{FF2B5EF4-FFF2-40B4-BE49-F238E27FC236}">
                  <a16:creationId xmlns:a16="http://schemas.microsoft.com/office/drawing/2014/main" id="{5F8F6E6D-C2A4-4AFC-94D6-84F8C94E876C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1" name="Oval 426">
              <a:extLst>
                <a:ext uri="{FF2B5EF4-FFF2-40B4-BE49-F238E27FC236}">
                  <a16:creationId xmlns:a16="http://schemas.microsoft.com/office/drawing/2014/main" id="{3AB1A7A8-D02A-409E-B4A7-7E3960B6E962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2" name="Oval 427">
              <a:extLst>
                <a:ext uri="{FF2B5EF4-FFF2-40B4-BE49-F238E27FC236}">
                  <a16:creationId xmlns:a16="http://schemas.microsoft.com/office/drawing/2014/main" id="{F7042D35-64F2-40B9-8D59-5CC71811A1BA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3" name="Oval 428">
              <a:extLst>
                <a:ext uri="{FF2B5EF4-FFF2-40B4-BE49-F238E27FC236}">
                  <a16:creationId xmlns:a16="http://schemas.microsoft.com/office/drawing/2014/main" id="{9DE8140E-545D-4B2A-B99C-9DEA589E8AF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4" name="Oval 429">
              <a:extLst>
                <a:ext uri="{FF2B5EF4-FFF2-40B4-BE49-F238E27FC236}">
                  <a16:creationId xmlns:a16="http://schemas.microsoft.com/office/drawing/2014/main" id="{6B43C548-BC42-4EA8-97BA-C3624ED3AA88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5" name="Oval 430">
              <a:extLst>
                <a:ext uri="{FF2B5EF4-FFF2-40B4-BE49-F238E27FC236}">
                  <a16:creationId xmlns:a16="http://schemas.microsoft.com/office/drawing/2014/main" id="{4CC5337C-5D15-4E67-91A2-01713407EEF2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6" name="Oval 431">
              <a:extLst>
                <a:ext uri="{FF2B5EF4-FFF2-40B4-BE49-F238E27FC236}">
                  <a16:creationId xmlns:a16="http://schemas.microsoft.com/office/drawing/2014/main" id="{CC6D2143-6D7C-451E-BE82-99C3C8289113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7" name="Oval 432">
              <a:extLst>
                <a:ext uri="{FF2B5EF4-FFF2-40B4-BE49-F238E27FC236}">
                  <a16:creationId xmlns:a16="http://schemas.microsoft.com/office/drawing/2014/main" id="{8738EFB9-5D6A-40D6-90A6-8E80E0B0A3DE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8" name="Oval 433">
              <a:extLst>
                <a:ext uri="{FF2B5EF4-FFF2-40B4-BE49-F238E27FC236}">
                  <a16:creationId xmlns:a16="http://schemas.microsoft.com/office/drawing/2014/main" id="{0CA34FC0-A6F9-492F-8C7D-F58AC8F373AB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9" name="Oval 434">
              <a:extLst>
                <a:ext uri="{FF2B5EF4-FFF2-40B4-BE49-F238E27FC236}">
                  <a16:creationId xmlns:a16="http://schemas.microsoft.com/office/drawing/2014/main" id="{163C6643-A93B-43DA-81FC-D0DD5D92136F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0" name="Oval 435">
              <a:extLst>
                <a:ext uri="{FF2B5EF4-FFF2-40B4-BE49-F238E27FC236}">
                  <a16:creationId xmlns:a16="http://schemas.microsoft.com/office/drawing/2014/main" id="{8720EB94-919C-4624-B65A-E10EB50BC1F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1" name="Oval 436">
              <a:extLst>
                <a:ext uri="{FF2B5EF4-FFF2-40B4-BE49-F238E27FC236}">
                  <a16:creationId xmlns:a16="http://schemas.microsoft.com/office/drawing/2014/main" id="{31F57099-BF3C-4C82-90D7-0BAE4139C372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2" name="Oval 437">
              <a:extLst>
                <a:ext uri="{FF2B5EF4-FFF2-40B4-BE49-F238E27FC236}">
                  <a16:creationId xmlns:a16="http://schemas.microsoft.com/office/drawing/2014/main" id="{D7BB4A20-9699-4960-93BC-E249D707F9D3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3" name="Oval 438">
              <a:extLst>
                <a:ext uri="{FF2B5EF4-FFF2-40B4-BE49-F238E27FC236}">
                  <a16:creationId xmlns:a16="http://schemas.microsoft.com/office/drawing/2014/main" id="{B1904A64-7E28-4597-900D-0C67464B492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4" name="Oval 439">
              <a:extLst>
                <a:ext uri="{FF2B5EF4-FFF2-40B4-BE49-F238E27FC236}">
                  <a16:creationId xmlns:a16="http://schemas.microsoft.com/office/drawing/2014/main" id="{F68BD3C1-CF51-4C64-B1D2-3BB784E7FD23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5" name="Oval 440">
              <a:extLst>
                <a:ext uri="{FF2B5EF4-FFF2-40B4-BE49-F238E27FC236}">
                  <a16:creationId xmlns:a16="http://schemas.microsoft.com/office/drawing/2014/main" id="{2E098BFA-FEF1-47FF-82F7-1E85A57A1F3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6" name="Oval 441">
              <a:extLst>
                <a:ext uri="{FF2B5EF4-FFF2-40B4-BE49-F238E27FC236}">
                  <a16:creationId xmlns:a16="http://schemas.microsoft.com/office/drawing/2014/main" id="{FE558F97-DA69-42DB-AE1C-A00362E0809B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7" name="Oval 442">
              <a:extLst>
                <a:ext uri="{FF2B5EF4-FFF2-40B4-BE49-F238E27FC236}">
                  <a16:creationId xmlns:a16="http://schemas.microsoft.com/office/drawing/2014/main" id="{8EEAF12B-E172-4545-B9E3-B73DC40655CB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8" name="Oval 443">
              <a:extLst>
                <a:ext uri="{FF2B5EF4-FFF2-40B4-BE49-F238E27FC236}">
                  <a16:creationId xmlns:a16="http://schemas.microsoft.com/office/drawing/2014/main" id="{A23FB0AB-2E30-43EF-B408-87493CF78247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9" name="Oval 444">
              <a:extLst>
                <a:ext uri="{FF2B5EF4-FFF2-40B4-BE49-F238E27FC236}">
                  <a16:creationId xmlns:a16="http://schemas.microsoft.com/office/drawing/2014/main" id="{27119807-252F-4041-85A8-6F7840B32C5D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0" name="Oval 445">
              <a:extLst>
                <a:ext uri="{FF2B5EF4-FFF2-40B4-BE49-F238E27FC236}">
                  <a16:creationId xmlns:a16="http://schemas.microsoft.com/office/drawing/2014/main" id="{28782C49-BAE5-4539-8758-57B1EBDF9860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1" name="Oval 446">
              <a:extLst>
                <a:ext uri="{FF2B5EF4-FFF2-40B4-BE49-F238E27FC236}">
                  <a16:creationId xmlns:a16="http://schemas.microsoft.com/office/drawing/2014/main" id="{90B746D2-956D-4F84-A9F7-BF7164B61F59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2" name="Oval 447">
              <a:extLst>
                <a:ext uri="{FF2B5EF4-FFF2-40B4-BE49-F238E27FC236}">
                  <a16:creationId xmlns:a16="http://schemas.microsoft.com/office/drawing/2014/main" id="{455C504F-13E4-4CE8-988D-1CB1D99B2A0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3" name="Oval 448">
              <a:extLst>
                <a:ext uri="{FF2B5EF4-FFF2-40B4-BE49-F238E27FC236}">
                  <a16:creationId xmlns:a16="http://schemas.microsoft.com/office/drawing/2014/main" id="{69236477-DFFC-44F0-AF67-E9ECFC700F9F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4" name="Oval 449">
              <a:extLst>
                <a:ext uri="{FF2B5EF4-FFF2-40B4-BE49-F238E27FC236}">
                  <a16:creationId xmlns:a16="http://schemas.microsoft.com/office/drawing/2014/main" id="{3E677E71-6256-4854-9CA8-F569CD1469E8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5" name="Oval 450">
              <a:extLst>
                <a:ext uri="{FF2B5EF4-FFF2-40B4-BE49-F238E27FC236}">
                  <a16:creationId xmlns:a16="http://schemas.microsoft.com/office/drawing/2014/main" id="{371FCE06-F026-45B1-8832-6900B2E1800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6" name="Oval 451">
              <a:extLst>
                <a:ext uri="{FF2B5EF4-FFF2-40B4-BE49-F238E27FC236}">
                  <a16:creationId xmlns:a16="http://schemas.microsoft.com/office/drawing/2014/main" id="{ED1A4BB5-CD4D-49CC-AD40-53DB64F58239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7" name="Oval 452">
              <a:extLst>
                <a:ext uri="{FF2B5EF4-FFF2-40B4-BE49-F238E27FC236}">
                  <a16:creationId xmlns:a16="http://schemas.microsoft.com/office/drawing/2014/main" id="{387F3FFB-74D9-46D9-B63F-F211F8A20FC6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8" name="Oval 453">
              <a:extLst>
                <a:ext uri="{FF2B5EF4-FFF2-40B4-BE49-F238E27FC236}">
                  <a16:creationId xmlns:a16="http://schemas.microsoft.com/office/drawing/2014/main" id="{C863AF55-2BB1-4118-ABDC-293333C37444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9" name="Oval 454">
              <a:extLst>
                <a:ext uri="{FF2B5EF4-FFF2-40B4-BE49-F238E27FC236}">
                  <a16:creationId xmlns:a16="http://schemas.microsoft.com/office/drawing/2014/main" id="{0EF078C4-E346-4B03-B776-564264AFE55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0" name="Oval 455">
              <a:extLst>
                <a:ext uri="{FF2B5EF4-FFF2-40B4-BE49-F238E27FC236}">
                  <a16:creationId xmlns:a16="http://schemas.microsoft.com/office/drawing/2014/main" id="{772825E7-7E14-4675-B945-9D53B0388BBB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1" name="Oval 456">
              <a:extLst>
                <a:ext uri="{FF2B5EF4-FFF2-40B4-BE49-F238E27FC236}">
                  <a16:creationId xmlns:a16="http://schemas.microsoft.com/office/drawing/2014/main" id="{35741D3D-E48F-409D-A773-AD794B70B96C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2" name="Oval 457">
              <a:extLst>
                <a:ext uri="{FF2B5EF4-FFF2-40B4-BE49-F238E27FC236}">
                  <a16:creationId xmlns:a16="http://schemas.microsoft.com/office/drawing/2014/main" id="{A481C603-92CE-4908-93CB-46F902BF622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3" name="Oval 458">
              <a:extLst>
                <a:ext uri="{FF2B5EF4-FFF2-40B4-BE49-F238E27FC236}">
                  <a16:creationId xmlns:a16="http://schemas.microsoft.com/office/drawing/2014/main" id="{A884AB20-1A64-4298-A8E8-EADFE8C7324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4" name="Oval 459">
              <a:extLst>
                <a:ext uri="{FF2B5EF4-FFF2-40B4-BE49-F238E27FC236}">
                  <a16:creationId xmlns:a16="http://schemas.microsoft.com/office/drawing/2014/main" id="{7C0FD9C1-FA0B-49F7-953D-FD9FC4D70869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5" name="Oval 460">
              <a:extLst>
                <a:ext uri="{FF2B5EF4-FFF2-40B4-BE49-F238E27FC236}">
                  <a16:creationId xmlns:a16="http://schemas.microsoft.com/office/drawing/2014/main" id="{53E07B43-C046-4BA6-BEB7-1F05C074AB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6" name="Oval 461">
              <a:extLst>
                <a:ext uri="{FF2B5EF4-FFF2-40B4-BE49-F238E27FC236}">
                  <a16:creationId xmlns:a16="http://schemas.microsoft.com/office/drawing/2014/main" id="{55C3D837-04BE-453E-A3EA-0AB66BF5DFC8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7" name="Oval 462">
              <a:extLst>
                <a:ext uri="{FF2B5EF4-FFF2-40B4-BE49-F238E27FC236}">
                  <a16:creationId xmlns:a16="http://schemas.microsoft.com/office/drawing/2014/main" id="{6A0CDDF5-C07D-4CD0-99B4-C7F40F991B9E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8" name="Oval 463">
              <a:extLst>
                <a:ext uri="{FF2B5EF4-FFF2-40B4-BE49-F238E27FC236}">
                  <a16:creationId xmlns:a16="http://schemas.microsoft.com/office/drawing/2014/main" id="{A164F6A8-F0AD-4E30-ABB4-EC7046660C89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69" name="ZoneTexte 468">
            <a:extLst>
              <a:ext uri="{FF2B5EF4-FFF2-40B4-BE49-F238E27FC236}">
                <a16:creationId xmlns:a16="http://schemas.microsoft.com/office/drawing/2014/main" id="{E0720306-8865-4CAB-BC3F-122B4C287E7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11988" y="2095527"/>
            <a:ext cx="714873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fontAlgn="base">
              <a:lnSpc>
                <a:spcPct val="150000"/>
              </a:lnSpc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Le référentiel a été conçu avec la méthode 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DACUM </a:t>
            </a: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(</a:t>
            </a:r>
            <a:r>
              <a:rPr lang="fr-CA" sz="1600" dirty="0" err="1" smtClean="0"/>
              <a:t>Developing</a:t>
            </a:r>
            <a:r>
              <a:rPr lang="fr-CA" sz="1600" dirty="0" smtClean="0"/>
              <a:t> </a:t>
            </a:r>
            <a:r>
              <a:rPr lang="fr-CA" sz="1600" dirty="0" err="1"/>
              <a:t>ACUrriculuM</a:t>
            </a:r>
            <a:r>
              <a:rPr lang="fr-CA" sz="1600" dirty="0" smtClean="0"/>
              <a:t>)</a:t>
            </a: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 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et nous avons fait appel à 16 experts des professions de la bio-informatique, biostatistique et biologie computationnelle. </a:t>
            </a:r>
          </a:p>
          <a:p>
            <a:pPr marL="285750" indent="-285750" algn="just" fontAlgn="base">
              <a:lnSpc>
                <a:spcPct val="150000"/>
              </a:lnSpc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Le </a:t>
            </a:r>
            <a:r>
              <a:rPr lang="fr-CA" sz="1600" dirty="0">
                <a:solidFill>
                  <a:srgbClr val="B7D245"/>
                </a:solidFill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travail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 du référentiel a permis d’établir une analyse spécifique de chacune des professions et de </a:t>
            </a:r>
            <a:r>
              <a:rPr lang="fr-CA" sz="1600" dirty="0">
                <a:solidFill>
                  <a:srgbClr val="B7D245"/>
                </a:solidFill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circonscrire</a:t>
            </a: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 un tronc commun de 45 compétences.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Raleway Light"/>
            </a:endParaRPr>
          </a:p>
          <a:p>
            <a:pPr marL="285750" marR="0" lvl="0" indent="-285750" algn="just" fontAlgn="base">
              <a:lnSpc>
                <a:spcPct val="150000"/>
              </a:lnSpc>
              <a:buClr>
                <a:srgbClr val="43434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CA" sz="1600" dirty="0">
                <a:latin typeface="Calibri" panose="020F0502020204030204" pitchFamily="34" charset="0"/>
                <a:cs typeface="Calibri" panose="020F0502020204030204" pitchFamily="34" charset="0"/>
                <a:sym typeface="Raleway Light"/>
              </a:rPr>
              <a:t>Des 77 compétences qui sont ressorties de cet exercice, 32 ont été ciblées comme prioritaires par les entreprises pour les trois professions. </a:t>
            </a:r>
          </a:p>
          <a:p>
            <a:pPr marR="0" lvl="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34343"/>
              </a:buClr>
              <a:buSzPct val="100000"/>
              <a:tabLst/>
              <a:defRPr/>
            </a:pPr>
            <a:endParaRPr lang="en-US" sz="1400" dirty="0">
              <a:solidFill>
                <a:srgbClr val="1C99C5"/>
              </a:solidFill>
              <a:cs typeface="Calibri" panose="020F0502020204030204" pitchFamily="34" charset="0"/>
              <a:sym typeface="Raleway Light"/>
            </a:endParaRPr>
          </a:p>
        </p:txBody>
      </p:sp>
      <p:pic>
        <p:nvPicPr>
          <p:cNvPr id="472" name="Image 471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B9FD4E36-596D-488C-ADF2-17702CCAA07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raphique 469">
            <a:extLst>
              <a:ext uri="{FF2B5EF4-FFF2-40B4-BE49-F238E27FC236}">
                <a16:creationId xmlns:a16="http://schemas.microsoft.com/office/drawing/2014/main" id="{871D5F96-880E-4082-BF86-5A67CC4008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209862"/>
            <a:ext cx="3511508" cy="21179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97016" y="2498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fr-CA" sz="1800" b="1" dirty="0">
                <a:effectLst/>
                <a:latin typeface="Vision" pitchFamily="50" charset="0"/>
                <a:ea typeface="Times New Roman" panose="02020603050405020304" pitchFamily="18" charset="0"/>
              </a:rPr>
              <a:t>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5</a:t>
            </a:r>
            <a:endParaRPr lang="fr-CA" sz="1800" b="1" dirty="0">
              <a:solidFill>
                <a:schemeClr val="bg1"/>
              </a:solidFill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dirty="0">
                <a:solidFill>
                  <a:prstClr val="white"/>
                </a:solidFill>
              </a:rPr>
              <a:t>5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C9AAF7-93D6-4E29-BD8D-673C09BFE3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33787" y="235826"/>
            <a:ext cx="4753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dirty="0" smtClean="0">
                <a:solidFill>
                  <a:schemeClr val="bg1"/>
                </a:solidFill>
                <a:latin typeface="Vision Thin" pitchFamily="50" charset="0"/>
                <a:ea typeface="Times New Roman" panose="02020603050405020304" pitchFamily="18" charset="0"/>
              </a:rPr>
              <a:t>L</a:t>
            </a:r>
            <a:r>
              <a:rPr lang="fr-CA" sz="1800" dirty="0" smtClean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es </a:t>
            </a:r>
            <a:r>
              <a:rPr lang="fr-CA" sz="1800" dirty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principaux champs de compétences </a:t>
            </a:r>
            <a:endParaRPr lang="fr-CA" sz="1800" dirty="0">
              <a:solidFill>
                <a:schemeClr val="bg1"/>
              </a:solidFill>
              <a:effectLst/>
              <a:latin typeface="Vision Thin" pitchFamily="50" charset="0"/>
              <a:ea typeface="Calibri" panose="020F0502020204030204" pitchFamily="34" charset="0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6FC2CA36-154B-4C28-8B68-8D7AACD16C7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273540" y="2749978"/>
            <a:ext cx="4279063" cy="3235226"/>
            <a:chOff x="384518" y="800016"/>
            <a:chExt cx="4279063" cy="3235226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E5A1CF9-42E4-460D-BDE6-B9F2B8D80639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B6991F1-8830-4143-8A4B-0B9D6B1A8612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91F3757D-3A28-479B-9ADB-4A3191AE6542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99D47E81-A162-4836-A387-4B1F8E781BC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A5773899-2C3C-4C72-B8E6-943699C0E347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4EC54C1B-0530-43BA-AB63-B34EDE399EDC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39AB4D43-024A-4050-B827-B90583E86DDC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28CE6BD3-4AD6-48ED-873B-922450BA4142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6E698B-CB64-4077-A3F7-83EE368963BC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7B83C636-9A25-4E6B-986E-470B5ACA2C23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835FBB5B-67A7-4D6F-937C-74E77BB6A30A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27EAE089-2971-4634-A9CE-ECA883B983DB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C52D5006-01CD-4C62-AAA9-B0E5DB611CE5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B655CBBD-A11C-43F0-A243-F98910411B85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BA918995-1FE2-4650-84E5-299C86D2BDB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B6DF409A-04B1-4547-9F02-5F4B7967CF7E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17D45AC4-F0E7-43EF-9B3A-7127E5815FC0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C73E2BEF-A174-4554-9E50-C77C38BFECD1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EFCF71DB-C587-4D17-B1FA-A1948B6D058B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A0A94B68-2543-4558-91DF-D864D9AA117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B950CF44-9EEB-47D3-9D2D-7EEBCCE44BFC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AD549156-61D8-42D6-AAE0-6441AF45AC2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D34C8BA5-D14D-414A-9013-BC46F4F8F5B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11B160CE-FF4B-4DDA-A8FF-246971414B92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Oval 41">
              <a:extLst>
                <a:ext uri="{FF2B5EF4-FFF2-40B4-BE49-F238E27FC236}">
                  <a16:creationId xmlns:a16="http://schemas.microsoft.com/office/drawing/2014/main" id="{ACA8B877-81CB-4146-9F34-7B43CB99790D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763C925E-AB6F-40AB-B867-86A40F38137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ED87E73D-3C34-4AC1-A20F-688A5A58BC4B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A6FBE589-FA37-4E9A-A5EF-44C4CC4442E3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290BD175-8421-447D-BFFB-6D5B2D3F67C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C88830FD-F135-4761-A336-0CCD90F89894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Oval 47">
              <a:extLst>
                <a:ext uri="{FF2B5EF4-FFF2-40B4-BE49-F238E27FC236}">
                  <a16:creationId xmlns:a16="http://schemas.microsoft.com/office/drawing/2014/main" id="{61ECAB6F-7B45-41F3-88E7-D5E600FD2C38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5D690304-0ECD-4594-99D6-523FC8313C3F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49">
              <a:extLst>
                <a:ext uri="{FF2B5EF4-FFF2-40B4-BE49-F238E27FC236}">
                  <a16:creationId xmlns:a16="http://schemas.microsoft.com/office/drawing/2014/main" id="{ECB5E7B1-4949-44E6-B2A5-651D0C2492EC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0AECFC9A-2C21-4FD7-8760-47F882A2B55F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EF669304-DF4F-47F7-B917-B2A94C448145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42D0AAD6-93C3-4CF2-B021-A7F121AD7C02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6EA4A66F-9623-41FD-B1F5-75F0A36A6B3D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9C05475D-3111-4CE3-81E9-FB9FB820B837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55">
              <a:extLst>
                <a:ext uri="{FF2B5EF4-FFF2-40B4-BE49-F238E27FC236}">
                  <a16:creationId xmlns:a16="http://schemas.microsoft.com/office/drawing/2014/main" id="{C7F84779-8929-4AEE-8532-47AEA9E464E9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DACD8D8D-1979-43DC-89E8-9EB730589532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C7953E59-AE31-421C-B3AB-AF9BD4213E2D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2694F5E1-333E-48AC-923F-E95DF25670D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4E1B4AE9-0559-47FE-9527-37BF4B356B3F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1D244512-DEC7-4E13-B9BD-A50D3AAD5890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Oval 61">
              <a:extLst>
                <a:ext uri="{FF2B5EF4-FFF2-40B4-BE49-F238E27FC236}">
                  <a16:creationId xmlns:a16="http://schemas.microsoft.com/office/drawing/2014/main" id="{C130ACA9-6AB3-4CC6-9B8F-34316593E353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EDF6C12B-46FC-4BD5-BC9F-42F3A9D69F7A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7187F895-2F5D-4A53-9CED-4967B1CD8BDF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92A69025-61C5-4F7A-B63A-DF3C30C5AE0E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Oval 65">
              <a:extLst>
                <a:ext uri="{FF2B5EF4-FFF2-40B4-BE49-F238E27FC236}">
                  <a16:creationId xmlns:a16="http://schemas.microsoft.com/office/drawing/2014/main" id="{8D394E96-F4A6-4142-B62D-BBF9C1FA934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31618109-DCE3-48C9-895B-81BFACEB2CA8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67">
              <a:extLst>
                <a:ext uri="{FF2B5EF4-FFF2-40B4-BE49-F238E27FC236}">
                  <a16:creationId xmlns:a16="http://schemas.microsoft.com/office/drawing/2014/main" id="{8FC91DCE-3392-4340-A21A-7F48C178FCE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7E29BDB4-EDF0-4C17-BE76-6E93B8495B44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69">
              <a:extLst>
                <a:ext uri="{FF2B5EF4-FFF2-40B4-BE49-F238E27FC236}">
                  <a16:creationId xmlns:a16="http://schemas.microsoft.com/office/drawing/2014/main" id="{EEE2C2D6-5458-4F94-9EF4-5965A2F6CCB0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9D94247A-583F-4F73-8D83-B2EB5342B719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id="{0EE925E2-31F9-426E-A59B-EA30B1C92A5D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31AB85C1-9D97-4347-BEA0-CCE48F1710D4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73">
              <a:extLst>
                <a:ext uri="{FF2B5EF4-FFF2-40B4-BE49-F238E27FC236}">
                  <a16:creationId xmlns:a16="http://schemas.microsoft.com/office/drawing/2014/main" id="{ABA40698-A48F-466E-937B-7C06E0BA5E76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CE8C34AC-2C60-4A6A-91B6-3EBAAE5536E2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9D8C713A-00C6-444D-BBEF-76F9B5E3CC18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id="{EFEC5C53-C5F0-4AB8-88B6-3124CA7AB3E2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C50AA5C1-8EE0-4430-907A-4ECEA9FCD9C0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78">
              <a:extLst>
                <a:ext uri="{FF2B5EF4-FFF2-40B4-BE49-F238E27FC236}">
                  <a16:creationId xmlns:a16="http://schemas.microsoft.com/office/drawing/2014/main" id="{FAAEFAAE-6FFA-483A-9D1C-FF63F1EBCD46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79">
              <a:extLst>
                <a:ext uri="{FF2B5EF4-FFF2-40B4-BE49-F238E27FC236}">
                  <a16:creationId xmlns:a16="http://schemas.microsoft.com/office/drawing/2014/main" id="{AA8561CA-EB8A-4222-8D38-BC6262D421E7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0">
              <a:extLst>
                <a:ext uri="{FF2B5EF4-FFF2-40B4-BE49-F238E27FC236}">
                  <a16:creationId xmlns:a16="http://schemas.microsoft.com/office/drawing/2014/main" id="{46CB969F-B9CE-465B-AC26-2B202D703A4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81">
              <a:extLst>
                <a:ext uri="{FF2B5EF4-FFF2-40B4-BE49-F238E27FC236}">
                  <a16:creationId xmlns:a16="http://schemas.microsoft.com/office/drawing/2014/main" id="{489E6121-65EE-48E1-AF62-27007A5C6AF3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82">
              <a:extLst>
                <a:ext uri="{FF2B5EF4-FFF2-40B4-BE49-F238E27FC236}">
                  <a16:creationId xmlns:a16="http://schemas.microsoft.com/office/drawing/2014/main" id="{FD611B06-3A4B-44DB-98F5-2311F073D233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3">
              <a:extLst>
                <a:ext uri="{FF2B5EF4-FFF2-40B4-BE49-F238E27FC236}">
                  <a16:creationId xmlns:a16="http://schemas.microsoft.com/office/drawing/2014/main" id="{2A2F662B-177B-42B5-BF66-6E415A6C44EE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4">
              <a:extLst>
                <a:ext uri="{FF2B5EF4-FFF2-40B4-BE49-F238E27FC236}">
                  <a16:creationId xmlns:a16="http://schemas.microsoft.com/office/drawing/2014/main" id="{388E5ACE-85EF-486B-8118-A89DFF168C36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5">
              <a:extLst>
                <a:ext uri="{FF2B5EF4-FFF2-40B4-BE49-F238E27FC236}">
                  <a16:creationId xmlns:a16="http://schemas.microsoft.com/office/drawing/2014/main" id="{29A017E1-EC94-4C9F-9ED3-D954CCA6FEE3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86">
              <a:extLst>
                <a:ext uri="{FF2B5EF4-FFF2-40B4-BE49-F238E27FC236}">
                  <a16:creationId xmlns:a16="http://schemas.microsoft.com/office/drawing/2014/main" id="{A6669371-D4E8-4D58-8D25-CF2188EEAD5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51EC45B-3770-49A7-BE79-59D89A2CA2C8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88">
              <a:extLst>
                <a:ext uri="{FF2B5EF4-FFF2-40B4-BE49-F238E27FC236}">
                  <a16:creationId xmlns:a16="http://schemas.microsoft.com/office/drawing/2014/main" id="{BA9631A6-DCCF-42AC-AB9B-17DF29DF2D83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89">
              <a:extLst>
                <a:ext uri="{FF2B5EF4-FFF2-40B4-BE49-F238E27FC236}">
                  <a16:creationId xmlns:a16="http://schemas.microsoft.com/office/drawing/2014/main" id="{2FE68239-B37E-4A03-9001-7289B4332B64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0">
              <a:extLst>
                <a:ext uri="{FF2B5EF4-FFF2-40B4-BE49-F238E27FC236}">
                  <a16:creationId xmlns:a16="http://schemas.microsoft.com/office/drawing/2014/main" id="{44B67344-AB09-44C6-B951-00576297B2E1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91">
              <a:extLst>
                <a:ext uri="{FF2B5EF4-FFF2-40B4-BE49-F238E27FC236}">
                  <a16:creationId xmlns:a16="http://schemas.microsoft.com/office/drawing/2014/main" id="{B144AD56-CFCD-40B1-8AE3-355A0DADCF94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Oval 92">
              <a:extLst>
                <a:ext uri="{FF2B5EF4-FFF2-40B4-BE49-F238E27FC236}">
                  <a16:creationId xmlns:a16="http://schemas.microsoft.com/office/drawing/2014/main" id="{30828E0E-EB37-470A-AA52-6371C5E97DA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Oval 93">
              <a:extLst>
                <a:ext uri="{FF2B5EF4-FFF2-40B4-BE49-F238E27FC236}">
                  <a16:creationId xmlns:a16="http://schemas.microsoft.com/office/drawing/2014/main" id="{CD5CA730-2EC8-4CB5-A330-2E6E53280D3A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Oval 94">
              <a:extLst>
                <a:ext uri="{FF2B5EF4-FFF2-40B4-BE49-F238E27FC236}">
                  <a16:creationId xmlns:a16="http://schemas.microsoft.com/office/drawing/2014/main" id="{4D4295EE-8157-4BEF-8F05-04926337B370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95">
              <a:extLst>
                <a:ext uri="{FF2B5EF4-FFF2-40B4-BE49-F238E27FC236}">
                  <a16:creationId xmlns:a16="http://schemas.microsoft.com/office/drawing/2014/main" id="{807C9322-E83E-4583-9624-81EDF8F57239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Oval 96">
              <a:extLst>
                <a:ext uri="{FF2B5EF4-FFF2-40B4-BE49-F238E27FC236}">
                  <a16:creationId xmlns:a16="http://schemas.microsoft.com/office/drawing/2014/main" id="{4F29BB53-F088-4075-A6C0-02329B4E1C54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Oval 97">
              <a:extLst>
                <a:ext uri="{FF2B5EF4-FFF2-40B4-BE49-F238E27FC236}">
                  <a16:creationId xmlns:a16="http://schemas.microsoft.com/office/drawing/2014/main" id="{7EFAB5BC-1868-4844-A0E0-78E2E535BDEF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Oval 98">
              <a:extLst>
                <a:ext uri="{FF2B5EF4-FFF2-40B4-BE49-F238E27FC236}">
                  <a16:creationId xmlns:a16="http://schemas.microsoft.com/office/drawing/2014/main" id="{B1A9F289-75FB-4292-8F2D-4CF537F79D11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Oval 99">
              <a:extLst>
                <a:ext uri="{FF2B5EF4-FFF2-40B4-BE49-F238E27FC236}">
                  <a16:creationId xmlns:a16="http://schemas.microsoft.com/office/drawing/2014/main" id="{C873FF7C-4DA3-46E5-9686-9B455E6A4831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Oval 100">
              <a:extLst>
                <a:ext uri="{FF2B5EF4-FFF2-40B4-BE49-F238E27FC236}">
                  <a16:creationId xmlns:a16="http://schemas.microsoft.com/office/drawing/2014/main" id="{A9DBB075-3FB3-49BC-9E01-770F31C5BAF7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Oval 101">
              <a:extLst>
                <a:ext uri="{FF2B5EF4-FFF2-40B4-BE49-F238E27FC236}">
                  <a16:creationId xmlns:a16="http://schemas.microsoft.com/office/drawing/2014/main" id="{7F5BA25B-5B9A-4E44-9781-C2B086FE341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Oval 102">
              <a:extLst>
                <a:ext uri="{FF2B5EF4-FFF2-40B4-BE49-F238E27FC236}">
                  <a16:creationId xmlns:a16="http://schemas.microsoft.com/office/drawing/2014/main" id="{E8CAD364-BD52-494C-99E6-40047F537C4B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8D8C0403-6D3F-47C0-A5E9-BB676715861A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Oval 104">
              <a:extLst>
                <a:ext uri="{FF2B5EF4-FFF2-40B4-BE49-F238E27FC236}">
                  <a16:creationId xmlns:a16="http://schemas.microsoft.com/office/drawing/2014/main" id="{2E2489C9-7003-4892-8143-B9EEF6F3315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Oval 105">
              <a:extLst>
                <a:ext uri="{FF2B5EF4-FFF2-40B4-BE49-F238E27FC236}">
                  <a16:creationId xmlns:a16="http://schemas.microsoft.com/office/drawing/2014/main" id="{FAFC8BF7-3653-4A3E-AF3A-B7861A4D2D41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Oval 106">
              <a:extLst>
                <a:ext uri="{FF2B5EF4-FFF2-40B4-BE49-F238E27FC236}">
                  <a16:creationId xmlns:a16="http://schemas.microsoft.com/office/drawing/2014/main" id="{CBDEF9A1-597C-4328-834B-A3CF1C196AE0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Oval 107">
              <a:extLst>
                <a:ext uri="{FF2B5EF4-FFF2-40B4-BE49-F238E27FC236}">
                  <a16:creationId xmlns:a16="http://schemas.microsoft.com/office/drawing/2014/main" id="{6A258A18-D385-4EBD-8594-1A2DA4290C06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Oval 108">
              <a:extLst>
                <a:ext uri="{FF2B5EF4-FFF2-40B4-BE49-F238E27FC236}">
                  <a16:creationId xmlns:a16="http://schemas.microsoft.com/office/drawing/2014/main" id="{25060AC3-1D4D-429D-A6F9-DC94BE23695B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Oval 109">
              <a:extLst>
                <a:ext uri="{FF2B5EF4-FFF2-40B4-BE49-F238E27FC236}">
                  <a16:creationId xmlns:a16="http://schemas.microsoft.com/office/drawing/2014/main" id="{977A57C9-1A86-4432-A080-F1F8DEF7D9A8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Oval 110">
              <a:extLst>
                <a:ext uri="{FF2B5EF4-FFF2-40B4-BE49-F238E27FC236}">
                  <a16:creationId xmlns:a16="http://schemas.microsoft.com/office/drawing/2014/main" id="{8DC78F4C-1B40-4956-BBBD-62002ED37532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Oval 111">
              <a:extLst>
                <a:ext uri="{FF2B5EF4-FFF2-40B4-BE49-F238E27FC236}">
                  <a16:creationId xmlns:a16="http://schemas.microsoft.com/office/drawing/2014/main" id="{C90D7306-1ACB-4975-A51E-0746759EBB1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Oval 112">
              <a:extLst>
                <a:ext uri="{FF2B5EF4-FFF2-40B4-BE49-F238E27FC236}">
                  <a16:creationId xmlns:a16="http://schemas.microsoft.com/office/drawing/2014/main" id="{C0BC3BD3-4AD7-446D-AFD3-439580996B47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Oval 113">
              <a:extLst>
                <a:ext uri="{FF2B5EF4-FFF2-40B4-BE49-F238E27FC236}">
                  <a16:creationId xmlns:a16="http://schemas.microsoft.com/office/drawing/2014/main" id="{3C14ECD4-0EF0-48CA-96E9-E0AE47CB810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Oval 114">
              <a:extLst>
                <a:ext uri="{FF2B5EF4-FFF2-40B4-BE49-F238E27FC236}">
                  <a16:creationId xmlns:a16="http://schemas.microsoft.com/office/drawing/2014/main" id="{29FCF967-475E-4316-AE72-267DA94E1239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Oval 115">
              <a:extLst>
                <a:ext uri="{FF2B5EF4-FFF2-40B4-BE49-F238E27FC236}">
                  <a16:creationId xmlns:a16="http://schemas.microsoft.com/office/drawing/2014/main" id="{9ADA1195-595E-41AC-9CC9-B8738C710E27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1" name="Oval 116">
              <a:extLst>
                <a:ext uri="{FF2B5EF4-FFF2-40B4-BE49-F238E27FC236}">
                  <a16:creationId xmlns:a16="http://schemas.microsoft.com/office/drawing/2014/main" id="{4658C737-90A4-49E4-ABE0-AAFC8908D3A6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Oval 117">
              <a:extLst>
                <a:ext uri="{FF2B5EF4-FFF2-40B4-BE49-F238E27FC236}">
                  <a16:creationId xmlns:a16="http://schemas.microsoft.com/office/drawing/2014/main" id="{4E504E63-8FDE-4FC4-9D73-C329191BC760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Oval 118">
              <a:extLst>
                <a:ext uri="{FF2B5EF4-FFF2-40B4-BE49-F238E27FC236}">
                  <a16:creationId xmlns:a16="http://schemas.microsoft.com/office/drawing/2014/main" id="{6FA2459A-04BD-4B24-8DA1-F3792851BD5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Oval 119">
              <a:extLst>
                <a:ext uri="{FF2B5EF4-FFF2-40B4-BE49-F238E27FC236}">
                  <a16:creationId xmlns:a16="http://schemas.microsoft.com/office/drawing/2014/main" id="{C7996283-12A8-4FA7-8514-5118927D2726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Oval 120">
              <a:extLst>
                <a:ext uri="{FF2B5EF4-FFF2-40B4-BE49-F238E27FC236}">
                  <a16:creationId xmlns:a16="http://schemas.microsoft.com/office/drawing/2014/main" id="{22842B3B-A331-4B59-8B9F-115E4D689479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Oval 121">
              <a:extLst>
                <a:ext uri="{FF2B5EF4-FFF2-40B4-BE49-F238E27FC236}">
                  <a16:creationId xmlns:a16="http://schemas.microsoft.com/office/drawing/2014/main" id="{95365ACD-FEB8-4184-8AB4-BE8440899555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Oval 122">
              <a:extLst>
                <a:ext uri="{FF2B5EF4-FFF2-40B4-BE49-F238E27FC236}">
                  <a16:creationId xmlns:a16="http://schemas.microsoft.com/office/drawing/2014/main" id="{D280B650-E36E-4796-BCF1-28592DB67AC1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Oval 123">
              <a:extLst>
                <a:ext uri="{FF2B5EF4-FFF2-40B4-BE49-F238E27FC236}">
                  <a16:creationId xmlns:a16="http://schemas.microsoft.com/office/drawing/2014/main" id="{0656F25A-B83C-4431-96B1-BE0E72C53B4F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Oval 124">
              <a:extLst>
                <a:ext uri="{FF2B5EF4-FFF2-40B4-BE49-F238E27FC236}">
                  <a16:creationId xmlns:a16="http://schemas.microsoft.com/office/drawing/2014/main" id="{BCBA8F1C-FDF6-44CE-A440-A07784A13337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Oval 125">
              <a:extLst>
                <a:ext uri="{FF2B5EF4-FFF2-40B4-BE49-F238E27FC236}">
                  <a16:creationId xmlns:a16="http://schemas.microsoft.com/office/drawing/2014/main" id="{25AD3596-80F2-46A1-99C0-8D3472FFE687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Oval 126">
              <a:extLst>
                <a:ext uri="{FF2B5EF4-FFF2-40B4-BE49-F238E27FC236}">
                  <a16:creationId xmlns:a16="http://schemas.microsoft.com/office/drawing/2014/main" id="{449260A7-BFF7-44F1-9B9B-B70BC02CD75F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Oval 127">
              <a:extLst>
                <a:ext uri="{FF2B5EF4-FFF2-40B4-BE49-F238E27FC236}">
                  <a16:creationId xmlns:a16="http://schemas.microsoft.com/office/drawing/2014/main" id="{7384F1E3-642A-4EC4-B866-F2F75E81E5F1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Oval 128">
              <a:extLst>
                <a:ext uri="{FF2B5EF4-FFF2-40B4-BE49-F238E27FC236}">
                  <a16:creationId xmlns:a16="http://schemas.microsoft.com/office/drawing/2014/main" id="{B9CBB1C2-FD7D-4525-8ACC-D038D8FA9332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Oval 129">
              <a:extLst>
                <a:ext uri="{FF2B5EF4-FFF2-40B4-BE49-F238E27FC236}">
                  <a16:creationId xmlns:a16="http://schemas.microsoft.com/office/drawing/2014/main" id="{1A758A6B-BF7E-4B16-9FB3-A85CF45371F5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Oval 130">
              <a:extLst>
                <a:ext uri="{FF2B5EF4-FFF2-40B4-BE49-F238E27FC236}">
                  <a16:creationId xmlns:a16="http://schemas.microsoft.com/office/drawing/2014/main" id="{57D041BB-704E-492E-BAA3-CF93FFAC134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Oval 131">
              <a:extLst>
                <a:ext uri="{FF2B5EF4-FFF2-40B4-BE49-F238E27FC236}">
                  <a16:creationId xmlns:a16="http://schemas.microsoft.com/office/drawing/2014/main" id="{1A58B809-62C8-4427-B4F2-E6561B100413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Oval 132">
              <a:extLst>
                <a:ext uri="{FF2B5EF4-FFF2-40B4-BE49-F238E27FC236}">
                  <a16:creationId xmlns:a16="http://schemas.microsoft.com/office/drawing/2014/main" id="{5A4C855D-4C36-4238-AB10-784912CB85D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Oval 133">
              <a:extLst>
                <a:ext uri="{FF2B5EF4-FFF2-40B4-BE49-F238E27FC236}">
                  <a16:creationId xmlns:a16="http://schemas.microsoft.com/office/drawing/2014/main" id="{898B691D-5FFC-43BF-B66E-ADAF0B73C501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Oval 134">
              <a:extLst>
                <a:ext uri="{FF2B5EF4-FFF2-40B4-BE49-F238E27FC236}">
                  <a16:creationId xmlns:a16="http://schemas.microsoft.com/office/drawing/2014/main" id="{4B110BA3-E6F7-4837-A68F-15E4A8D17E33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Oval 135">
              <a:extLst>
                <a:ext uri="{FF2B5EF4-FFF2-40B4-BE49-F238E27FC236}">
                  <a16:creationId xmlns:a16="http://schemas.microsoft.com/office/drawing/2014/main" id="{83603E9B-0787-464B-9642-A95155D92FA6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Oval 136">
              <a:extLst>
                <a:ext uri="{FF2B5EF4-FFF2-40B4-BE49-F238E27FC236}">
                  <a16:creationId xmlns:a16="http://schemas.microsoft.com/office/drawing/2014/main" id="{5CB08C4E-BB58-40BC-858F-EF2E1043DB5A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Oval 137">
              <a:extLst>
                <a:ext uri="{FF2B5EF4-FFF2-40B4-BE49-F238E27FC236}">
                  <a16:creationId xmlns:a16="http://schemas.microsoft.com/office/drawing/2014/main" id="{DBC60EA1-79CB-4BAB-BDE3-E341613E5A01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Oval 138">
              <a:extLst>
                <a:ext uri="{FF2B5EF4-FFF2-40B4-BE49-F238E27FC236}">
                  <a16:creationId xmlns:a16="http://schemas.microsoft.com/office/drawing/2014/main" id="{A77ED6D6-3D3D-4391-8B26-9705E39A37A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Oval 139">
              <a:extLst>
                <a:ext uri="{FF2B5EF4-FFF2-40B4-BE49-F238E27FC236}">
                  <a16:creationId xmlns:a16="http://schemas.microsoft.com/office/drawing/2014/main" id="{89457FF2-552A-4061-8EDC-B4FBFE7E67F9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Oval 140">
              <a:extLst>
                <a:ext uri="{FF2B5EF4-FFF2-40B4-BE49-F238E27FC236}">
                  <a16:creationId xmlns:a16="http://schemas.microsoft.com/office/drawing/2014/main" id="{3B6AEC68-9922-4E94-99B6-53D72E1AEE3E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Oval 141">
              <a:extLst>
                <a:ext uri="{FF2B5EF4-FFF2-40B4-BE49-F238E27FC236}">
                  <a16:creationId xmlns:a16="http://schemas.microsoft.com/office/drawing/2014/main" id="{9B021E83-CEA6-4680-850F-82624078563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Oval 142">
              <a:extLst>
                <a:ext uri="{FF2B5EF4-FFF2-40B4-BE49-F238E27FC236}">
                  <a16:creationId xmlns:a16="http://schemas.microsoft.com/office/drawing/2014/main" id="{E3ADEA9D-EFAA-4CA1-ABF0-3D556C0A4D1A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Oval 143">
              <a:extLst>
                <a:ext uri="{FF2B5EF4-FFF2-40B4-BE49-F238E27FC236}">
                  <a16:creationId xmlns:a16="http://schemas.microsoft.com/office/drawing/2014/main" id="{2D65C6AA-9B3B-4CEE-A9EC-474B03C08F38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Oval 144">
              <a:extLst>
                <a:ext uri="{FF2B5EF4-FFF2-40B4-BE49-F238E27FC236}">
                  <a16:creationId xmlns:a16="http://schemas.microsoft.com/office/drawing/2014/main" id="{54441EA0-8D2A-462A-854A-15E150CB8C1C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Oval 145">
              <a:extLst>
                <a:ext uri="{FF2B5EF4-FFF2-40B4-BE49-F238E27FC236}">
                  <a16:creationId xmlns:a16="http://schemas.microsoft.com/office/drawing/2014/main" id="{2BBACB30-B944-4E55-B04C-B953D573B79B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Oval 146">
              <a:extLst>
                <a:ext uri="{FF2B5EF4-FFF2-40B4-BE49-F238E27FC236}">
                  <a16:creationId xmlns:a16="http://schemas.microsoft.com/office/drawing/2014/main" id="{C61DC332-55B2-446D-93AC-68A25D88F3B2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Oval 147">
              <a:extLst>
                <a:ext uri="{FF2B5EF4-FFF2-40B4-BE49-F238E27FC236}">
                  <a16:creationId xmlns:a16="http://schemas.microsoft.com/office/drawing/2014/main" id="{8A0A4EEB-B5E4-4E59-92DC-813A27E564B9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Oval 148">
              <a:extLst>
                <a:ext uri="{FF2B5EF4-FFF2-40B4-BE49-F238E27FC236}">
                  <a16:creationId xmlns:a16="http://schemas.microsoft.com/office/drawing/2014/main" id="{498EB2BD-2B88-40B1-AE6B-751AD2C37A55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Oval 149">
              <a:extLst>
                <a:ext uri="{FF2B5EF4-FFF2-40B4-BE49-F238E27FC236}">
                  <a16:creationId xmlns:a16="http://schemas.microsoft.com/office/drawing/2014/main" id="{F97FA57B-DF24-4C8E-945E-8448287BA1DB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Oval 150">
              <a:extLst>
                <a:ext uri="{FF2B5EF4-FFF2-40B4-BE49-F238E27FC236}">
                  <a16:creationId xmlns:a16="http://schemas.microsoft.com/office/drawing/2014/main" id="{5938BD45-0DB5-4F7E-A29C-A1DEEFE94AF3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Oval 151">
              <a:extLst>
                <a:ext uri="{FF2B5EF4-FFF2-40B4-BE49-F238E27FC236}">
                  <a16:creationId xmlns:a16="http://schemas.microsoft.com/office/drawing/2014/main" id="{E0E6CBDC-81F7-4BA0-BFC5-3E019DEAC0B3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7" name="Oval 152">
              <a:extLst>
                <a:ext uri="{FF2B5EF4-FFF2-40B4-BE49-F238E27FC236}">
                  <a16:creationId xmlns:a16="http://schemas.microsoft.com/office/drawing/2014/main" id="{6D227EFA-3037-4B8E-ADF2-21E4B5D5D3A9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Oval 153">
              <a:extLst>
                <a:ext uri="{FF2B5EF4-FFF2-40B4-BE49-F238E27FC236}">
                  <a16:creationId xmlns:a16="http://schemas.microsoft.com/office/drawing/2014/main" id="{BC164BE9-BCA3-4DD9-824B-56F9A56AAEDC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Oval 154">
              <a:extLst>
                <a:ext uri="{FF2B5EF4-FFF2-40B4-BE49-F238E27FC236}">
                  <a16:creationId xmlns:a16="http://schemas.microsoft.com/office/drawing/2014/main" id="{06BB5A3A-9E95-4674-8DB8-F49B431D8CB5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Oval 155">
              <a:extLst>
                <a:ext uri="{FF2B5EF4-FFF2-40B4-BE49-F238E27FC236}">
                  <a16:creationId xmlns:a16="http://schemas.microsoft.com/office/drawing/2014/main" id="{7A907528-8754-411C-BA6B-259A809D2F7E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Oval 156">
              <a:extLst>
                <a:ext uri="{FF2B5EF4-FFF2-40B4-BE49-F238E27FC236}">
                  <a16:creationId xmlns:a16="http://schemas.microsoft.com/office/drawing/2014/main" id="{D80A4630-0241-4EB7-99AD-F7022D943B4B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Oval 157">
              <a:extLst>
                <a:ext uri="{FF2B5EF4-FFF2-40B4-BE49-F238E27FC236}">
                  <a16:creationId xmlns:a16="http://schemas.microsoft.com/office/drawing/2014/main" id="{C4ADEC74-19F0-4248-B11F-736E8B2E56B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Oval 158">
              <a:extLst>
                <a:ext uri="{FF2B5EF4-FFF2-40B4-BE49-F238E27FC236}">
                  <a16:creationId xmlns:a16="http://schemas.microsoft.com/office/drawing/2014/main" id="{BECA2E78-EC65-4D99-9EFD-67A66FED5385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Oval 159">
              <a:extLst>
                <a:ext uri="{FF2B5EF4-FFF2-40B4-BE49-F238E27FC236}">
                  <a16:creationId xmlns:a16="http://schemas.microsoft.com/office/drawing/2014/main" id="{C9EED2CB-6EB4-453C-B801-200C2655E7C6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Oval 160">
              <a:extLst>
                <a:ext uri="{FF2B5EF4-FFF2-40B4-BE49-F238E27FC236}">
                  <a16:creationId xmlns:a16="http://schemas.microsoft.com/office/drawing/2014/main" id="{A330ECCA-F3E4-4637-A53E-7E51BFC2FC57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Oval 161">
              <a:extLst>
                <a:ext uri="{FF2B5EF4-FFF2-40B4-BE49-F238E27FC236}">
                  <a16:creationId xmlns:a16="http://schemas.microsoft.com/office/drawing/2014/main" id="{9E08284E-E758-4D60-9D3A-9C690D1D537C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Oval 162">
              <a:extLst>
                <a:ext uri="{FF2B5EF4-FFF2-40B4-BE49-F238E27FC236}">
                  <a16:creationId xmlns:a16="http://schemas.microsoft.com/office/drawing/2014/main" id="{7987172D-9915-47B5-8DAB-9D73A5DBD36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Oval 163">
              <a:extLst>
                <a:ext uri="{FF2B5EF4-FFF2-40B4-BE49-F238E27FC236}">
                  <a16:creationId xmlns:a16="http://schemas.microsoft.com/office/drawing/2014/main" id="{92939D18-491A-4264-B929-896F1ADFD379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Oval 164">
              <a:extLst>
                <a:ext uri="{FF2B5EF4-FFF2-40B4-BE49-F238E27FC236}">
                  <a16:creationId xmlns:a16="http://schemas.microsoft.com/office/drawing/2014/main" id="{7D00426D-14BA-4D5B-ADE0-5845E9EE0B3A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Oval 165">
              <a:extLst>
                <a:ext uri="{FF2B5EF4-FFF2-40B4-BE49-F238E27FC236}">
                  <a16:creationId xmlns:a16="http://schemas.microsoft.com/office/drawing/2014/main" id="{BC08B2A4-F34D-4E10-A737-F3FA025A3A8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Oval 166">
              <a:extLst>
                <a:ext uri="{FF2B5EF4-FFF2-40B4-BE49-F238E27FC236}">
                  <a16:creationId xmlns:a16="http://schemas.microsoft.com/office/drawing/2014/main" id="{E50CBE32-270C-4029-B58C-6B2B3F61B33E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2" name="Oval 167">
              <a:extLst>
                <a:ext uri="{FF2B5EF4-FFF2-40B4-BE49-F238E27FC236}">
                  <a16:creationId xmlns:a16="http://schemas.microsoft.com/office/drawing/2014/main" id="{AD33D979-0D34-4A4C-8EE2-46A32165810D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3" name="Oval 168">
              <a:extLst>
                <a:ext uri="{FF2B5EF4-FFF2-40B4-BE49-F238E27FC236}">
                  <a16:creationId xmlns:a16="http://schemas.microsoft.com/office/drawing/2014/main" id="{A8848AB5-215D-4224-BA13-5530C16ACD72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4" name="Oval 169">
              <a:extLst>
                <a:ext uri="{FF2B5EF4-FFF2-40B4-BE49-F238E27FC236}">
                  <a16:creationId xmlns:a16="http://schemas.microsoft.com/office/drawing/2014/main" id="{B8A7B5CA-AA0E-4E1F-824A-ECCD2536C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Oval 170">
              <a:extLst>
                <a:ext uri="{FF2B5EF4-FFF2-40B4-BE49-F238E27FC236}">
                  <a16:creationId xmlns:a16="http://schemas.microsoft.com/office/drawing/2014/main" id="{67D1152F-18CF-4E15-ACAA-918113422F42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6" name="Oval 171">
              <a:extLst>
                <a:ext uri="{FF2B5EF4-FFF2-40B4-BE49-F238E27FC236}">
                  <a16:creationId xmlns:a16="http://schemas.microsoft.com/office/drawing/2014/main" id="{412A2A69-7105-4E85-9BA6-21F5CD93770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7" name="Oval 172">
              <a:extLst>
                <a:ext uri="{FF2B5EF4-FFF2-40B4-BE49-F238E27FC236}">
                  <a16:creationId xmlns:a16="http://schemas.microsoft.com/office/drawing/2014/main" id="{59FAC433-E552-4959-B819-18EDE679F571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8" name="Oval 173">
              <a:extLst>
                <a:ext uri="{FF2B5EF4-FFF2-40B4-BE49-F238E27FC236}">
                  <a16:creationId xmlns:a16="http://schemas.microsoft.com/office/drawing/2014/main" id="{D5DAC188-3E0E-408D-802E-2296BF5C2D3A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9" name="Oval 174">
              <a:extLst>
                <a:ext uri="{FF2B5EF4-FFF2-40B4-BE49-F238E27FC236}">
                  <a16:creationId xmlns:a16="http://schemas.microsoft.com/office/drawing/2014/main" id="{282A6CD0-DD2E-457E-AD79-834A373D4090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Oval 175">
              <a:extLst>
                <a:ext uri="{FF2B5EF4-FFF2-40B4-BE49-F238E27FC236}">
                  <a16:creationId xmlns:a16="http://schemas.microsoft.com/office/drawing/2014/main" id="{661C1CF7-9E9A-49C6-8D6A-75DDFCEC74CB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Oval 176">
              <a:extLst>
                <a:ext uri="{FF2B5EF4-FFF2-40B4-BE49-F238E27FC236}">
                  <a16:creationId xmlns:a16="http://schemas.microsoft.com/office/drawing/2014/main" id="{8AEF2664-623C-457C-9B26-CBF73097043F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Oval 177">
              <a:extLst>
                <a:ext uri="{FF2B5EF4-FFF2-40B4-BE49-F238E27FC236}">
                  <a16:creationId xmlns:a16="http://schemas.microsoft.com/office/drawing/2014/main" id="{8CAC8DC7-D68C-401C-9D49-0F3E550D163C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3" name="Oval 178">
              <a:extLst>
                <a:ext uri="{FF2B5EF4-FFF2-40B4-BE49-F238E27FC236}">
                  <a16:creationId xmlns:a16="http://schemas.microsoft.com/office/drawing/2014/main" id="{3CCFDF8D-B522-43ED-9C67-C2192D8198F2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Oval 179">
              <a:extLst>
                <a:ext uri="{FF2B5EF4-FFF2-40B4-BE49-F238E27FC236}">
                  <a16:creationId xmlns:a16="http://schemas.microsoft.com/office/drawing/2014/main" id="{D0FBCE9C-BD7A-4DA6-AE32-FD01D945B3CB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Oval 180">
              <a:extLst>
                <a:ext uri="{FF2B5EF4-FFF2-40B4-BE49-F238E27FC236}">
                  <a16:creationId xmlns:a16="http://schemas.microsoft.com/office/drawing/2014/main" id="{EFDFA98D-2CED-46DE-A7B7-83572CB692F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Oval 181">
              <a:extLst>
                <a:ext uri="{FF2B5EF4-FFF2-40B4-BE49-F238E27FC236}">
                  <a16:creationId xmlns:a16="http://schemas.microsoft.com/office/drawing/2014/main" id="{3F5F90D4-F852-4BA4-A09C-811F18983E6F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Oval 182">
              <a:extLst>
                <a:ext uri="{FF2B5EF4-FFF2-40B4-BE49-F238E27FC236}">
                  <a16:creationId xmlns:a16="http://schemas.microsoft.com/office/drawing/2014/main" id="{100A710B-C27D-42C0-B567-0E964D6B0DAB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8" name="Oval 183">
              <a:extLst>
                <a:ext uri="{FF2B5EF4-FFF2-40B4-BE49-F238E27FC236}">
                  <a16:creationId xmlns:a16="http://schemas.microsoft.com/office/drawing/2014/main" id="{A0DEB2B3-11AD-4F96-A584-017B76594619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9" name="Oval 184">
              <a:extLst>
                <a:ext uri="{FF2B5EF4-FFF2-40B4-BE49-F238E27FC236}">
                  <a16:creationId xmlns:a16="http://schemas.microsoft.com/office/drawing/2014/main" id="{B8FAA353-D7E6-4A46-9AB2-7413E609FAF3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Oval 185">
              <a:extLst>
                <a:ext uri="{FF2B5EF4-FFF2-40B4-BE49-F238E27FC236}">
                  <a16:creationId xmlns:a16="http://schemas.microsoft.com/office/drawing/2014/main" id="{B8D7D02A-816F-47F2-80F1-1EF58D7504E6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Oval 186">
              <a:extLst>
                <a:ext uri="{FF2B5EF4-FFF2-40B4-BE49-F238E27FC236}">
                  <a16:creationId xmlns:a16="http://schemas.microsoft.com/office/drawing/2014/main" id="{0C7E4E53-F80D-47D2-8B33-0E0B3235A952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Oval 187">
              <a:extLst>
                <a:ext uri="{FF2B5EF4-FFF2-40B4-BE49-F238E27FC236}">
                  <a16:creationId xmlns:a16="http://schemas.microsoft.com/office/drawing/2014/main" id="{9EEB5485-37D9-4A79-954C-5168E5779AA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3" name="Oval 188">
              <a:extLst>
                <a:ext uri="{FF2B5EF4-FFF2-40B4-BE49-F238E27FC236}">
                  <a16:creationId xmlns:a16="http://schemas.microsoft.com/office/drawing/2014/main" id="{A1CB4A01-3DE7-453F-8621-09D4C56F05EE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4" name="Oval 189">
              <a:extLst>
                <a:ext uri="{FF2B5EF4-FFF2-40B4-BE49-F238E27FC236}">
                  <a16:creationId xmlns:a16="http://schemas.microsoft.com/office/drawing/2014/main" id="{49A03F13-E8BA-49B0-B87C-13BEE8518D68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5" name="Oval 190">
              <a:extLst>
                <a:ext uri="{FF2B5EF4-FFF2-40B4-BE49-F238E27FC236}">
                  <a16:creationId xmlns:a16="http://schemas.microsoft.com/office/drawing/2014/main" id="{EB57268D-5EA3-4536-A89C-176B4A8A3D01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Oval 191">
              <a:extLst>
                <a:ext uri="{FF2B5EF4-FFF2-40B4-BE49-F238E27FC236}">
                  <a16:creationId xmlns:a16="http://schemas.microsoft.com/office/drawing/2014/main" id="{EC9586D2-9AB6-4CDD-BE94-FF57ABD6409B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Oval 192">
              <a:extLst>
                <a:ext uri="{FF2B5EF4-FFF2-40B4-BE49-F238E27FC236}">
                  <a16:creationId xmlns:a16="http://schemas.microsoft.com/office/drawing/2014/main" id="{C1020EC3-943B-40DC-B99E-7022E6E12F59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Oval 193">
              <a:extLst>
                <a:ext uri="{FF2B5EF4-FFF2-40B4-BE49-F238E27FC236}">
                  <a16:creationId xmlns:a16="http://schemas.microsoft.com/office/drawing/2014/main" id="{61BC0FEC-BB83-4A54-885E-FB09D993A468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9" name="Oval 194">
              <a:extLst>
                <a:ext uri="{FF2B5EF4-FFF2-40B4-BE49-F238E27FC236}">
                  <a16:creationId xmlns:a16="http://schemas.microsoft.com/office/drawing/2014/main" id="{3C02AD5A-F8D7-4705-81C8-C955C6534103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0" name="Oval 195">
              <a:extLst>
                <a:ext uri="{FF2B5EF4-FFF2-40B4-BE49-F238E27FC236}">
                  <a16:creationId xmlns:a16="http://schemas.microsoft.com/office/drawing/2014/main" id="{5DDA5A05-7035-4E85-9A2D-5643D337334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1" name="Oval 196">
              <a:extLst>
                <a:ext uri="{FF2B5EF4-FFF2-40B4-BE49-F238E27FC236}">
                  <a16:creationId xmlns:a16="http://schemas.microsoft.com/office/drawing/2014/main" id="{0DA426B2-CE6A-4166-88AF-D0899814E00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2" name="Oval 197">
              <a:extLst>
                <a:ext uri="{FF2B5EF4-FFF2-40B4-BE49-F238E27FC236}">
                  <a16:creationId xmlns:a16="http://schemas.microsoft.com/office/drawing/2014/main" id="{310FE22E-6692-4533-997D-CA1ED3C1AE40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3" name="Oval 198">
              <a:extLst>
                <a:ext uri="{FF2B5EF4-FFF2-40B4-BE49-F238E27FC236}">
                  <a16:creationId xmlns:a16="http://schemas.microsoft.com/office/drawing/2014/main" id="{7EA2F0CC-4E3B-4856-8AFE-96FDE310238F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4" name="Oval 199">
              <a:extLst>
                <a:ext uri="{FF2B5EF4-FFF2-40B4-BE49-F238E27FC236}">
                  <a16:creationId xmlns:a16="http://schemas.microsoft.com/office/drawing/2014/main" id="{CD6C6AA0-1591-4001-A07F-8BDAC5B70ADF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5" name="Oval 200">
              <a:extLst>
                <a:ext uri="{FF2B5EF4-FFF2-40B4-BE49-F238E27FC236}">
                  <a16:creationId xmlns:a16="http://schemas.microsoft.com/office/drawing/2014/main" id="{B0A4FFF0-62E8-4435-8FDC-15E5DC6B034A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6" name="Oval 201">
              <a:extLst>
                <a:ext uri="{FF2B5EF4-FFF2-40B4-BE49-F238E27FC236}">
                  <a16:creationId xmlns:a16="http://schemas.microsoft.com/office/drawing/2014/main" id="{4EFFF533-A4B0-40FC-902B-CEEEEC5DFBEE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7" name="Oval 202">
              <a:extLst>
                <a:ext uri="{FF2B5EF4-FFF2-40B4-BE49-F238E27FC236}">
                  <a16:creationId xmlns:a16="http://schemas.microsoft.com/office/drawing/2014/main" id="{B9943155-C207-46A6-BCA5-7CECA6F4112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8" name="Oval 203">
              <a:extLst>
                <a:ext uri="{FF2B5EF4-FFF2-40B4-BE49-F238E27FC236}">
                  <a16:creationId xmlns:a16="http://schemas.microsoft.com/office/drawing/2014/main" id="{323A9ABE-718E-4C52-AB9F-6AD1649CE2C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9" name="Oval 204">
              <a:extLst>
                <a:ext uri="{FF2B5EF4-FFF2-40B4-BE49-F238E27FC236}">
                  <a16:creationId xmlns:a16="http://schemas.microsoft.com/office/drawing/2014/main" id="{3FD3F10B-CC0A-4667-893A-3A81618A84E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0" name="Oval 205">
              <a:extLst>
                <a:ext uri="{FF2B5EF4-FFF2-40B4-BE49-F238E27FC236}">
                  <a16:creationId xmlns:a16="http://schemas.microsoft.com/office/drawing/2014/main" id="{1BFD90F9-A107-4C55-B0C2-85547267EBC5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1" name="Oval 206">
              <a:extLst>
                <a:ext uri="{FF2B5EF4-FFF2-40B4-BE49-F238E27FC236}">
                  <a16:creationId xmlns:a16="http://schemas.microsoft.com/office/drawing/2014/main" id="{3B0128D4-8B4C-41DE-A091-9DF4C783C74E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2" name="Oval 207">
              <a:extLst>
                <a:ext uri="{FF2B5EF4-FFF2-40B4-BE49-F238E27FC236}">
                  <a16:creationId xmlns:a16="http://schemas.microsoft.com/office/drawing/2014/main" id="{33827982-9DEC-4E37-981C-EB5E2268D7D7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3" name="Oval 208">
              <a:extLst>
                <a:ext uri="{FF2B5EF4-FFF2-40B4-BE49-F238E27FC236}">
                  <a16:creationId xmlns:a16="http://schemas.microsoft.com/office/drawing/2014/main" id="{C3DB7DFD-A2E1-4D03-A4C7-CFC4FC46683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4" name="Oval 209">
              <a:extLst>
                <a:ext uri="{FF2B5EF4-FFF2-40B4-BE49-F238E27FC236}">
                  <a16:creationId xmlns:a16="http://schemas.microsoft.com/office/drawing/2014/main" id="{3E158F18-A9D8-4AAB-A41B-4C2893244058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5" name="Oval 210">
              <a:extLst>
                <a:ext uri="{FF2B5EF4-FFF2-40B4-BE49-F238E27FC236}">
                  <a16:creationId xmlns:a16="http://schemas.microsoft.com/office/drawing/2014/main" id="{352C1919-77B3-4E64-A0AF-C9C84686FCF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6" name="Oval 211">
              <a:extLst>
                <a:ext uri="{FF2B5EF4-FFF2-40B4-BE49-F238E27FC236}">
                  <a16:creationId xmlns:a16="http://schemas.microsoft.com/office/drawing/2014/main" id="{F46AF137-0BCB-4CFD-B31C-D9A5E06512D4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7" name="Oval 212">
              <a:extLst>
                <a:ext uri="{FF2B5EF4-FFF2-40B4-BE49-F238E27FC236}">
                  <a16:creationId xmlns:a16="http://schemas.microsoft.com/office/drawing/2014/main" id="{0A03A729-38DE-4C2A-ADC7-9F2F95270E1F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8" name="Oval 213">
              <a:extLst>
                <a:ext uri="{FF2B5EF4-FFF2-40B4-BE49-F238E27FC236}">
                  <a16:creationId xmlns:a16="http://schemas.microsoft.com/office/drawing/2014/main" id="{6C9F3C28-C08C-4EB1-AEDF-BE50F048FE4D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9" name="Oval 214">
              <a:extLst>
                <a:ext uri="{FF2B5EF4-FFF2-40B4-BE49-F238E27FC236}">
                  <a16:creationId xmlns:a16="http://schemas.microsoft.com/office/drawing/2014/main" id="{BD1D9514-351D-4CF1-A909-9DD6512272D9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0" name="Oval 215">
              <a:extLst>
                <a:ext uri="{FF2B5EF4-FFF2-40B4-BE49-F238E27FC236}">
                  <a16:creationId xmlns:a16="http://schemas.microsoft.com/office/drawing/2014/main" id="{C0A82899-4E19-43D7-8276-1FB377E1559E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1" name="Oval 216">
              <a:extLst>
                <a:ext uri="{FF2B5EF4-FFF2-40B4-BE49-F238E27FC236}">
                  <a16:creationId xmlns:a16="http://schemas.microsoft.com/office/drawing/2014/main" id="{F534D924-A40B-4837-940A-E86C8DABD0A8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2" name="Oval 217">
              <a:extLst>
                <a:ext uri="{FF2B5EF4-FFF2-40B4-BE49-F238E27FC236}">
                  <a16:creationId xmlns:a16="http://schemas.microsoft.com/office/drawing/2014/main" id="{B1649402-CAEC-4E62-8D2F-01723DA08974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3" name="Oval 218">
              <a:extLst>
                <a:ext uri="{FF2B5EF4-FFF2-40B4-BE49-F238E27FC236}">
                  <a16:creationId xmlns:a16="http://schemas.microsoft.com/office/drawing/2014/main" id="{EF0A3129-4062-4B45-94BF-FCB41C9EE3DB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4" name="Oval 219">
              <a:extLst>
                <a:ext uri="{FF2B5EF4-FFF2-40B4-BE49-F238E27FC236}">
                  <a16:creationId xmlns:a16="http://schemas.microsoft.com/office/drawing/2014/main" id="{BB9EB055-2DDF-4EE4-AB50-F4FD633204B8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5" name="Oval 220">
              <a:extLst>
                <a:ext uri="{FF2B5EF4-FFF2-40B4-BE49-F238E27FC236}">
                  <a16:creationId xmlns:a16="http://schemas.microsoft.com/office/drawing/2014/main" id="{CC514556-C47B-45CF-AFE2-1DF3855AC4FD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6" name="Oval 221">
              <a:extLst>
                <a:ext uri="{FF2B5EF4-FFF2-40B4-BE49-F238E27FC236}">
                  <a16:creationId xmlns:a16="http://schemas.microsoft.com/office/drawing/2014/main" id="{33A8C241-25C3-479E-A65A-6AAB7457A231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7" name="Oval 222">
              <a:extLst>
                <a:ext uri="{FF2B5EF4-FFF2-40B4-BE49-F238E27FC236}">
                  <a16:creationId xmlns:a16="http://schemas.microsoft.com/office/drawing/2014/main" id="{05733FCB-C007-40B2-AEC1-463CC548E99A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8" name="Oval 223">
              <a:extLst>
                <a:ext uri="{FF2B5EF4-FFF2-40B4-BE49-F238E27FC236}">
                  <a16:creationId xmlns:a16="http://schemas.microsoft.com/office/drawing/2014/main" id="{4278B139-C624-4349-A96F-6C46C2EAB05B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9" name="Oval 224">
              <a:extLst>
                <a:ext uri="{FF2B5EF4-FFF2-40B4-BE49-F238E27FC236}">
                  <a16:creationId xmlns:a16="http://schemas.microsoft.com/office/drawing/2014/main" id="{92A99DE9-FAC4-4756-A8FE-F41EAA0303EA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0" name="Oval 225">
              <a:extLst>
                <a:ext uri="{FF2B5EF4-FFF2-40B4-BE49-F238E27FC236}">
                  <a16:creationId xmlns:a16="http://schemas.microsoft.com/office/drawing/2014/main" id="{47E6D9B2-6439-4C9A-A40D-173761F977C3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1" name="Oval 226">
              <a:extLst>
                <a:ext uri="{FF2B5EF4-FFF2-40B4-BE49-F238E27FC236}">
                  <a16:creationId xmlns:a16="http://schemas.microsoft.com/office/drawing/2014/main" id="{A3F2E1D3-3AA9-4CC6-B1F7-D4DBCAF7B360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2" name="Oval 227">
              <a:extLst>
                <a:ext uri="{FF2B5EF4-FFF2-40B4-BE49-F238E27FC236}">
                  <a16:creationId xmlns:a16="http://schemas.microsoft.com/office/drawing/2014/main" id="{79659405-765C-4C1A-BD78-5A7D978350B2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3" name="Oval 228">
              <a:extLst>
                <a:ext uri="{FF2B5EF4-FFF2-40B4-BE49-F238E27FC236}">
                  <a16:creationId xmlns:a16="http://schemas.microsoft.com/office/drawing/2014/main" id="{1F513376-D055-4859-976C-15B1D9E1C0BA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4" name="Oval 229">
              <a:extLst>
                <a:ext uri="{FF2B5EF4-FFF2-40B4-BE49-F238E27FC236}">
                  <a16:creationId xmlns:a16="http://schemas.microsoft.com/office/drawing/2014/main" id="{854474FF-B68E-442C-B813-FB01F0B1B483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5" name="Oval 230">
              <a:extLst>
                <a:ext uri="{FF2B5EF4-FFF2-40B4-BE49-F238E27FC236}">
                  <a16:creationId xmlns:a16="http://schemas.microsoft.com/office/drawing/2014/main" id="{FAA9BD7F-4206-449D-9338-9A1F63C7F39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6" name="Oval 231">
              <a:extLst>
                <a:ext uri="{FF2B5EF4-FFF2-40B4-BE49-F238E27FC236}">
                  <a16:creationId xmlns:a16="http://schemas.microsoft.com/office/drawing/2014/main" id="{9CD6FB09-4D44-46D1-8C9D-89F660EB3AED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7" name="Oval 232">
              <a:extLst>
                <a:ext uri="{FF2B5EF4-FFF2-40B4-BE49-F238E27FC236}">
                  <a16:creationId xmlns:a16="http://schemas.microsoft.com/office/drawing/2014/main" id="{CF00E413-7343-4636-AD9D-B73ADA3FB0E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8" name="Oval 233">
              <a:extLst>
                <a:ext uri="{FF2B5EF4-FFF2-40B4-BE49-F238E27FC236}">
                  <a16:creationId xmlns:a16="http://schemas.microsoft.com/office/drawing/2014/main" id="{D656E3DC-CAC1-442A-B603-F8694C0B8FF2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9" name="Oval 234">
              <a:extLst>
                <a:ext uri="{FF2B5EF4-FFF2-40B4-BE49-F238E27FC236}">
                  <a16:creationId xmlns:a16="http://schemas.microsoft.com/office/drawing/2014/main" id="{2CC7F4BF-7FF8-493B-AD98-D7FA863BAEA8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0" name="Oval 235">
              <a:extLst>
                <a:ext uri="{FF2B5EF4-FFF2-40B4-BE49-F238E27FC236}">
                  <a16:creationId xmlns:a16="http://schemas.microsoft.com/office/drawing/2014/main" id="{8925DD9A-BD4D-47B2-A164-4BC983EB2BC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1" name="Oval 236">
              <a:extLst>
                <a:ext uri="{FF2B5EF4-FFF2-40B4-BE49-F238E27FC236}">
                  <a16:creationId xmlns:a16="http://schemas.microsoft.com/office/drawing/2014/main" id="{A66D4011-1CF3-4DC3-9BCC-7F708BD576AE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2" name="Oval 237">
              <a:extLst>
                <a:ext uri="{FF2B5EF4-FFF2-40B4-BE49-F238E27FC236}">
                  <a16:creationId xmlns:a16="http://schemas.microsoft.com/office/drawing/2014/main" id="{877C69C6-617F-482C-B5FF-C354D0B7F34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3" name="Oval 238">
              <a:extLst>
                <a:ext uri="{FF2B5EF4-FFF2-40B4-BE49-F238E27FC236}">
                  <a16:creationId xmlns:a16="http://schemas.microsoft.com/office/drawing/2014/main" id="{38A691A3-BF4A-4709-8815-027D4AC9ED43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4" name="Oval 239">
              <a:extLst>
                <a:ext uri="{FF2B5EF4-FFF2-40B4-BE49-F238E27FC236}">
                  <a16:creationId xmlns:a16="http://schemas.microsoft.com/office/drawing/2014/main" id="{18AF97B7-9939-486E-B6AE-F98485407128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5" name="Oval 240">
              <a:extLst>
                <a:ext uri="{FF2B5EF4-FFF2-40B4-BE49-F238E27FC236}">
                  <a16:creationId xmlns:a16="http://schemas.microsoft.com/office/drawing/2014/main" id="{D4F13CA2-D173-45ED-B707-F29DABB3B905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6" name="Oval 241">
              <a:extLst>
                <a:ext uri="{FF2B5EF4-FFF2-40B4-BE49-F238E27FC236}">
                  <a16:creationId xmlns:a16="http://schemas.microsoft.com/office/drawing/2014/main" id="{34D10062-FDDA-41CB-8C03-E59CF8179C02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7" name="Oval 242">
              <a:extLst>
                <a:ext uri="{FF2B5EF4-FFF2-40B4-BE49-F238E27FC236}">
                  <a16:creationId xmlns:a16="http://schemas.microsoft.com/office/drawing/2014/main" id="{394AC264-613C-4A6A-B27D-4CC6FE02FDF5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8" name="Oval 243">
              <a:extLst>
                <a:ext uri="{FF2B5EF4-FFF2-40B4-BE49-F238E27FC236}">
                  <a16:creationId xmlns:a16="http://schemas.microsoft.com/office/drawing/2014/main" id="{B58B673A-34E0-4BCE-A195-615AFFBD6D3A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9" name="Oval 244">
              <a:extLst>
                <a:ext uri="{FF2B5EF4-FFF2-40B4-BE49-F238E27FC236}">
                  <a16:creationId xmlns:a16="http://schemas.microsoft.com/office/drawing/2014/main" id="{7CF3CF93-D386-441B-9A7D-D1AF4270EDF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0" name="Oval 245">
              <a:extLst>
                <a:ext uri="{FF2B5EF4-FFF2-40B4-BE49-F238E27FC236}">
                  <a16:creationId xmlns:a16="http://schemas.microsoft.com/office/drawing/2014/main" id="{5EC1A553-3AD0-41A1-B1CF-0ABC119D2A7B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1" name="Oval 246">
              <a:extLst>
                <a:ext uri="{FF2B5EF4-FFF2-40B4-BE49-F238E27FC236}">
                  <a16:creationId xmlns:a16="http://schemas.microsoft.com/office/drawing/2014/main" id="{14560702-4A06-4DB3-A25D-85677E86753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2" name="Oval 247">
              <a:extLst>
                <a:ext uri="{FF2B5EF4-FFF2-40B4-BE49-F238E27FC236}">
                  <a16:creationId xmlns:a16="http://schemas.microsoft.com/office/drawing/2014/main" id="{4C45A25D-D203-4E6C-9C5A-BB5C3E209B7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3" name="Oval 248">
              <a:extLst>
                <a:ext uri="{FF2B5EF4-FFF2-40B4-BE49-F238E27FC236}">
                  <a16:creationId xmlns:a16="http://schemas.microsoft.com/office/drawing/2014/main" id="{02D32B86-C495-44A5-A2DB-608474D41889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4" name="Oval 249">
              <a:extLst>
                <a:ext uri="{FF2B5EF4-FFF2-40B4-BE49-F238E27FC236}">
                  <a16:creationId xmlns:a16="http://schemas.microsoft.com/office/drawing/2014/main" id="{8565B9C0-1AFE-487C-9792-33DA96B7E902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5" name="Oval 250">
              <a:extLst>
                <a:ext uri="{FF2B5EF4-FFF2-40B4-BE49-F238E27FC236}">
                  <a16:creationId xmlns:a16="http://schemas.microsoft.com/office/drawing/2014/main" id="{6511D0E7-0058-420D-93AC-547AC25C3644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6" name="Oval 251">
              <a:extLst>
                <a:ext uri="{FF2B5EF4-FFF2-40B4-BE49-F238E27FC236}">
                  <a16:creationId xmlns:a16="http://schemas.microsoft.com/office/drawing/2014/main" id="{9333914D-FE34-48C1-B32D-F34E595A713F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7" name="Oval 252">
              <a:extLst>
                <a:ext uri="{FF2B5EF4-FFF2-40B4-BE49-F238E27FC236}">
                  <a16:creationId xmlns:a16="http://schemas.microsoft.com/office/drawing/2014/main" id="{9CF612E2-063F-4536-BBD8-06C51C45A10E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8" name="Oval 253">
              <a:extLst>
                <a:ext uri="{FF2B5EF4-FFF2-40B4-BE49-F238E27FC236}">
                  <a16:creationId xmlns:a16="http://schemas.microsoft.com/office/drawing/2014/main" id="{80A0336B-602A-4E09-89B4-4FE3E5C34D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9" name="Oval 254">
              <a:extLst>
                <a:ext uri="{FF2B5EF4-FFF2-40B4-BE49-F238E27FC236}">
                  <a16:creationId xmlns:a16="http://schemas.microsoft.com/office/drawing/2014/main" id="{C8174F9C-F031-44BD-8E06-BE988444C0DC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0" name="Oval 255">
              <a:extLst>
                <a:ext uri="{FF2B5EF4-FFF2-40B4-BE49-F238E27FC236}">
                  <a16:creationId xmlns:a16="http://schemas.microsoft.com/office/drawing/2014/main" id="{3097B520-08B4-493E-9067-B59CB55E2183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1" name="Oval 256">
              <a:extLst>
                <a:ext uri="{FF2B5EF4-FFF2-40B4-BE49-F238E27FC236}">
                  <a16:creationId xmlns:a16="http://schemas.microsoft.com/office/drawing/2014/main" id="{91E954D8-D8EE-4958-9143-27D47AF47894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2" name="Oval 257">
              <a:extLst>
                <a:ext uri="{FF2B5EF4-FFF2-40B4-BE49-F238E27FC236}">
                  <a16:creationId xmlns:a16="http://schemas.microsoft.com/office/drawing/2014/main" id="{1CC8C48D-534C-4B40-80C3-565D044E2400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3" name="Oval 258">
              <a:extLst>
                <a:ext uri="{FF2B5EF4-FFF2-40B4-BE49-F238E27FC236}">
                  <a16:creationId xmlns:a16="http://schemas.microsoft.com/office/drawing/2014/main" id="{A77F46D8-11B0-4776-BD62-9E2D45EBC119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4" name="Oval 259">
              <a:extLst>
                <a:ext uri="{FF2B5EF4-FFF2-40B4-BE49-F238E27FC236}">
                  <a16:creationId xmlns:a16="http://schemas.microsoft.com/office/drawing/2014/main" id="{364E24E5-108D-454A-97E9-6D256F5C47F3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5" name="Oval 260">
              <a:extLst>
                <a:ext uri="{FF2B5EF4-FFF2-40B4-BE49-F238E27FC236}">
                  <a16:creationId xmlns:a16="http://schemas.microsoft.com/office/drawing/2014/main" id="{CAB8BDD7-3B21-4D57-905A-4152B31310B8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6" name="Oval 261">
              <a:extLst>
                <a:ext uri="{FF2B5EF4-FFF2-40B4-BE49-F238E27FC236}">
                  <a16:creationId xmlns:a16="http://schemas.microsoft.com/office/drawing/2014/main" id="{3BBE2C0E-7260-4B9B-9473-540A6BF38085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7" name="Oval 262">
              <a:extLst>
                <a:ext uri="{FF2B5EF4-FFF2-40B4-BE49-F238E27FC236}">
                  <a16:creationId xmlns:a16="http://schemas.microsoft.com/office/drawing/2014/main" id="{1CB0F033-8060-42A2-B009-B5D5BC3A8C0D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8" name="Oval 263">
              <a:extLst>
                <a:ext uri="{FF2B5EF4-FFF2-40B4-BE49-F238E27FC236}">
                  <a16:creationId xmlns:a16="http://schemas.microsoft.com/office/drawing/2014/main" id="{740F3007-0EAD-4716-89BD-792355C49D11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9" name="Oval 264">
              <a:extLst>
                <a:ext uri="{FF2B5EF4-FFF2-40B4-BE49-F238E27FC236}">
                  <a16:creationId xmlns:a16="http://schemas.microsoft.com/office/drawing/2014/main" id="{8B0552FD-DFB3-4C24-91FC-CB4CFBD285B3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0" name="Oval 265">
              <a:extLst>
                <a:ext uri="{FF2B5EF4-FFF2-40B4-BE49-F238E27FC236}">
                  <a16:creationId xmlns:a16="http://schemas.microsoft.com/office/drawing/2014/main" id="{49C18348-7A10-4A33-8CA8-3E18999D23A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1" name="Oval 266">
              <a:extLst>
                <a:ext uri="{FF2B5EF4-FFF2-40B4-BE49-F238E27FC236}">
                  <a16:creationId xmlns:a16="http://schemas.microsoft.com/office/drawing/2014/main" id="{F1B9CD63-A8C9-4D72-89A0-49F36F81CF6D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2" name="Oval 267">
              <a:extLst>
                <a:ext uri="{FF2B5EF4-FFF2-40B4-BE49-F238E27FC236}">
                  <a16:creationId xmlns:a16="http://schemas.microsoft.com/office/drawing/2014/main" id="{8A38DAE5-BC0C-43AB-A470-668ACE7E8992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3" name="Oval 268">
              <a:extLst>
                <a:ext uri="{FF2B5EF4-FFF2-40B4-BE49-F238E27FC236}">
                  <a16:creationId xmlns:a16="http://schemas.microsoft.com/office/drawing/2014/main" id="{A36A1C7D-D507-4B2E-9CA5-60B254E7577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4" name="Oval 269">
              <a:extLst>
                <a:ext uri="{FF2B5EF4-FFF2-40B4-BE49-F238E27FC236}">
                  <a16:creationId xmlns:a16="http://schemas.microsoft.com/office/drawing/2014/main" id="{EFC1E396-5FEC-4570-B048-1D5E4EB37C58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5" name="Oval 270">
              <a:extLst>
                <a:ext uri="{FF2B5EF4-FFF2-40B4-BE49-F238E27FC236}">
                  <a16:creationId xmlns:a16="http://schemas.microsoft.com/office/drawing/2014/main" id="{0720B7BD-49F2-436B-82F7-8011A9BE1118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6" name="Oval 271">
              <a:extLst>
                <a:ext uri="{FF2B5EF4-FFF2-40B4-BE49-F238E27FC236}">
                  <a16:creationId xmlns:a16="http://schemas.microsoft.com/office/drawing/2014/main" id="{F52AC5AA-9F2A-46BD-8A2C-FE26A819FDE6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7" name="Oval 272">
              <a:extLst>
                <a:ext uri="{FF2B5EF4-FFF2-40B4-BE49-F238E27FC236}">
                  <a16:creationId xmlns:a16="http://schemas.microsoft.com/office/drawing/2014/main" id="{77C73B34-6C51-4782-A8CD-CE1055C769BD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8" name="Oval 273">
              <a:extLst>
                <a:ext uri="{FF2B5EF4-FFF2-40B4-BE49-F238E27FC236}">
                  <a16:creationId xmlns:a16="http://schemas.microsoft.com/office/drawing/2014/main" id="{6BB98FB0-FEF4-4B12-B94C-402C70551D98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9" name="Oval 274">
              <a:extLst>
                <a:ext uri="{FF2B5EF4-FFF2-40B4-BE49-F238E27FC236}">
                  <a16:creationId xmlns:a16="http://schemas.microsoft.com/office/drawing/2014/main" id="{3FF6AD19-21F8-4602-B985-0419700F83EE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0" name="Oval 275">
              <a:extLst>
                <a:ext uri="{FF2B5EF4-FFF2-40B4-BE49-F238E27FC236}">
                  <a16:creationId xmlns:a16="http://schemas.microsoft.com/office/drawing/2014/main" id="{01CFCD6B-E19F-48C3-923C-3C8356619DA0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1" name="Oval 276">
              <a:extLst>
                <a:ext uri="{FF2B5EF4-FFF2-40B4-BE49-F238E27FC236}">
                  <a16:creationId xmlns:a16="http://schemas.microsoft.com/office/drawing/2014/main" id="{7BE05C9F-FA4A-49BC-A5A1-353C36AF3003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2" name="Oval 277">
              <a:extLst>
                <a:ext uri="{FF2B5EF4-FFF2-40B4-BE49-F238E27FC236}">
                  <a16:creationId xmlns:a16="http://schemas.microsoft.com/office/drawing/2014/main" id="{CAA9D7FB-A2A9-41B6-9857-277087733538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3" name="Oval 278">
              <a:extLst>
                <a:ext uri="{FF2B5EF4-FFF2-40B4-BE49-F238E27FC236}">
                  <a16:creationId xmlns:a16="http://schemas.microsoft.com/office/drawing/2014/main" id="{6D017EF5-39FF-45EE-A3EC-080C86529D5A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4" name="Oval 279">
              <a:extLst>
                <a:ext uri="{FF2B5EF4-FFF2-40B4-BE49-F238E27FC236}">
                  <a16:creationId xmlns:a16="http://schemas.microsoft.com/office/drawing/2014/main" id="{0EDA4DB8-9322-407A-BCB0-CCC006172657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5" name="Oval 280">
              <a:extLst>
                <a:ext uri="{FF2B5EF4-FFF2-40B4-BE49-F238E27FC236}">
                  <a16:creationId xmlns:a16="http://schemas.microsoft.com/office/drawing/2014/main" id="{3B845DC6-8B91-45A0-B964-0D73838CA12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6" name="Oval 281">
              <a:extLst>
                <a:ext uri="{FF2B5EF4-FFF2-40B4-BE49-F238E27FC236}">
                  <a16:creationId xmlns:a16="http://schemas.microsoft.com/office/drawing/2014/main" id="{43A6434E-E059-466D-81D1-D3FB07B9CB82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7" name="Oval 282">
              <a:extLst>
                <a:ext uri="{FF2B5EF4-FFF2-40B4-BE49-F238E27FC236}">
                  <a16:creationId xmlns:a16="http://schemas.microsoft.com/office/drawing/2014/main" id="{628C13B9-46AB-4ACA-9592-BE378C6F6B68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8" name="Oval 283">
              <a:extLst>
                <a:ext uri="{FF2B5EF4-FFF2-40B4-BE49-F238E27FC236}">
                  <a16:creationId xmlns:a16="http://schemas.microsoft.com/office/drawing/2014/main" id="{2D692FF3-99FF-4369-8E45-25708EE950D8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9" name="Oval 284">
              <a:extLst>
                <a:ext uri="{FF2B5EF4-FFF2-40B4-BE49-F238E27FC236}">
                  <a16:creationId xmlns:a16="http://schemas.microsoft.com/office/drawing/2014/main" id="{42C6BBD8-9128-44E0-8299-CE3BF36CF78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0" name="Oval 285">
              <a:extLst>
                <a:ext uri="{FF2B5EF4-FFF2-40B4-BE49-F238E27FC236}">
                  <a16:creationId xmlns:a16="http://schemas.microsoft.com/office/drawing/2014/main" id="{E1090B21-C89E-4567-9C76-99448CEEC6C7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1" name="Oval 286">
              <a:extLst>
                <a:ext uri="{FF2B5EF4-FFF2-40B4-BE49-F238E27FC236}">
                  <a16:creationId xmlns:a16="http://schemas.microsoft.com/office/drawing/2014/main" id="{6C603684-F8B7-409E-BB51-3E7D2667ED8F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2" name="Oval 287">
              <a:extLst>
                <a:ext uri="{FF2B5EF4-FFF2-40B4-BE49-F238E27FC236}">
                  <a16:creationId xmlns:a16="http://schemas.microsoft.com/office/drawing/2014/main" id="{A35F6151-0559-4ADB-ADA2-93FB402FEAE8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3" name="Oval 288">
              <a:extLst>
                <a:ext uri="{FF2B5EF4-FFF2-40B4-BE49-F238E27FC236}">
                  <a16:creationId xmlns:a16="http://schemas.microsoft.com/office/drawing/2014/main" id="{625BFFA9-732C-42D1-B15B-9F4EF270116A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4" name="Oval 289">
              <a:extLst>
                <a:ext uri="{FF2B5EF4-FFF2-40B4-BE49-F238E27FC236}">
                  <a16:creationId xmlns:a16="http://schemas.microsoft.com/office/drawing/2014/main" id="{44C94E39-7E3C-4399-B2F0-49AB237207A1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5" name="Oval 290">
              <a:extLst>
                <a:ext uri="{FF2B5EF4-FFF2-40B4-BE49-F238E27FC236}">
                  <a16:creationId xmlns:a16="http://schemas.microsoft.com/office/drawing/2014/main" id="{702EBE48-5CBF-49E7-B2DE-F321C415B786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6" name="Oval 291">
              <a:extLst>
                <a:ext uri="{FF2B5EF4-FFF2-40B4-BE49-F238E27FC236}">
                  <a16:creationId xmlns:a16="http://schemas.microsoft.com/office/drawing/2014/main" id="{E4750DC7-DA81-41AB-9896-6595FC3D57C4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7" name="Oval 292">
              <a:extLst>
                <a:ext uri="{FF2B5EF4-FFF2-40B4-BE49-F238E27FC236}">
                  <a16:creationId xmlns:a16="http://schemas.microsoft.com/office/drawing/2014/main" id="{00C3B068-9D45-4CCC-97FA-C4FE30A290CF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8" name="Oval 293">
              <a:extLst>
                <a:ext uri="{FF2B5EF4-FFF2-40B4-BE49-F238E27FC236}">
                  <a16:creationId xmlns:a16="http://schemas.microsoft.com/office/drawing/2014/main" id="{1D7C3ADE-F769-41D8-AE57-36E8E88FB0C2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9" name="Oval 294">
              <a:extLst>
                <a:ext uri="{FF2B5EF4-FFF2-40B4-BE49-F238E27FC236}">
                  <a16:creationId xmlns:a16="http://schemas.microsoft.com/office/drawing/2014/main" id="{7C752B93-5F78-46B5-AD5F-961E7A3D9B22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0" name="Oval 295">
              <a:extLst>
                <a:ext uri="{FF2B5EF4-FFF2-40B4-BE49-F238E27FC236}">
                  <a16:creationId xmlns:a16="http://schemas.microsoft.com/office/drawing/2014/main" id="{06F051DB-FB99-4268-8D46-F94E4200BC44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1" name="Oval 296">
              <a:extLst>
                <a:ext uri="{FF2B5EF4-FFF2-40B4-BE49-F238E27FC236}">
                  <a16:creationId xmlns:a16="http://schemas.microsoft.com/office/drawing/2014/main" id="{37E7AE2B-A462-40E3-B1B7-496D4B8E644B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2" name="Oval 297">
              <a:extLst>
                <a:ext uri="{FF2B5EF4-FFF2-40B4-BE49-F238E27FC236}">
                  <a16:creationId xmlns:a16="http://schemas.microsoft.com/office/drawing/2014/main" id="{16ABDD4C-4EFC-49A7-AE7D-28123E2D1900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3" name="Oval 298">
              <a:extLst>
                <a:ext uri="{FF2B5EF4-FFF2-40B4-BE49-F238E27FC236}">
                  <a16:creationId xmlns:a16="http://schemas.microsoft.com/office/drawing/2014/main" id="{33427CF8-9086-4256-891D-4CF1B68EF875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4" name="Oval 299">
              <a:extLst>
                <a:ext uri="{FF2B5EF4-FFF2-40B4-BE49-F238E27FC236}">
                  <a16:creationId xmlns:a16="http://schemas.microsoft.com/office/drawing/2014/main" id="{7E4196EE-B4C7-4640-A39D-02826BEAA02E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5" name="Oval 300">
              <a:extLst>
                <a:ext uri="{FF2B5EF4-FFF2-40B4-BE49-F238E27FC236}">
                  <a16:creationId xmlns:a16="http://schemas.microsoft.com/office/drawing/2014/main" id="{8B466E2F-887C-4B82-AD37-007C948608A0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6" name="Oval 301">
              <a:extLst>
                <a:ext uri="{FF2B5EF4-FFF2-40B4-BE49-F238E27FC236}">
                  <a16:creationId xmlns:a16="http://schemas.microsoft.com/office/drawing/2014/main" id="{C64753E6-F63D-4688-BEED-6E3E2628CF21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7" name="Oval 302">
              <a:extLst>
                <a:ext uri="{FF2B5EF4-FFF2-40B4-BE49-F238E27FC236}">
                  <a16:creationId xmlns:a16="http://schemas.microsoft.com/office/drawing/2014/main" id="{CBCF62E4-A9EB-4F79-8EA3-C32FE80DF72A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8" name="Oval 303">
              <a:extLst>
                <a:ext uri="{FF2B5EF4-FFF2-40B4-BE49-F238E27FC236}">
                  <a16:creationId xmlns:a16="http://schemas.microsoft.com/office/drawing/2014/main" id="{A8B40E78-4EEB-432D-A1BB-22BFA9A9A113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9" name="Oval 304">
              <a:extLst>
                <a:ext uri="{FF2B5EF4-FFF2-40B4-BE49-F238E27FC236}">
                  <a16:creationId xmlns:a16="http://schemas.microsoft.com/office/drawing/2014/main" id="{4C530E1A-B0FE-4BCC-B478-9E503ED7BF7C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0" name="Oval 305">
              <a:extLst>
                <a:ext uri="{FF2B5EF4-FFF2-40B4-BE49-F238E27FC236}">
                  <a16:creationId xmlns:a16="http://schemas.microsoft.com/office/drawing/2014/main" id="{0AFC2B49-732B-4F1D-BA41-24466C8F55DF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1" name="Oval 306">
              <a:extLst>
                <a:ext uri="{FF2B5EF4-FFF2-40B4-BE49-F238E27FC236}">
                  <a16:creationId xmlns:a16="http://schemas.microsoft.com/office/drawing/2014/main" id="{CBFCDF70-257C-45AE-91CF-527699BD5B39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2" name="Oval 307">
              <a:extLst>
                <a:ext uri="{FF2B5EF4-FFF2-40B4-BE49-F238E27FC236}">
                  <a16:creationId xmlns:a16="http://schemas.microsoft.com/office/drawing/2014/main" id="{3595DD3E-61F8-4C63-8DED-C720B53F8BE7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3" name="Oval 308">
              <a:extLst>
                <a:ext uri="{FF2B5EF4-FFF2-40B4-BE49-F238E27FC236}">
                  <a16:creationId xmlns:a16="http://schemas.microsoft.com/office/drawing/2014/main" id="{740AFA88-6930-47CD-9153-F38052A1BFF3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4" name="Oval 309">
              <a:extLst>
                <a:ext uri="{FF2B5EF4-FFF2-40B4-BE49-F238E27FC236}">
                  <a16:creationId xmlns:a16="http://schemas.microsoft.com/office/drawing/2014/main" id="{39783CF7-B1F7-4DE2-95F1-5E8379D1B3E0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5" name="Oval 310">
              <a:extLst>
                <a:ext uri="{FF2B5EF4-FFF2-40B4-BE49-F238E27FC236}">
                  <a16:creationId xmlns:a16="http://schemas.microsoft.com/office/drawing/2014/main" id="{B34F52ED-9C98-4657-9C10-772C0434FF47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6" name="Oval 311">
              <a:extLst>
                <a:ext uri="{FF2B5EF4-FFF2-40B4-BE49-F238E27FC236}">
                  <a16:creationId xmlns:a16="http://schemas.microsoft.com/office/drawing/2014/main" id="{2490CF5E-17C6-4B76-9D03-2E8D2DB2C6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7" name="Oval 312">
              <a:extLst>
                <a:ext uri="{FF2B5EF4-FFF2-40B4-BE49-F238E27FC236}">
                  <a16:creationId xmlns:a16="http://schemas.microsoft.com/office/drawing/2014/main" id="{37BE6451-22BC-45AA-BED8-FE3297576A21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8" name="Oval 313">
              <a:extLst>
                <a:ext uri="{FF2B5EF4-FFF2-40B4-BE49-F238E27FC236}">
                  <a16:creationId xmlns:a16="http://schemas.microsoft.com/office/drawing/2014/main" id="{FFC79B82-9DCF-42D7-8FEA-17037A1E383E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9" name="Oval 314">
              <a:extLst>
                <a:ext uri="{FF2B5EF4-FFF2-40B4-BE49-F238E27FC236}">
                  <a16:creationId xmlns:a16="http://schemas.microsoft.com/office/drawing/2014/main" id="{845D8651-62BF-40D4-A008-7E537FA06456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0" name="Oval 315">
              <a:extLst>
                <a:ext uri="{FF2B5EF4-FFF2-40B4-BE49-F238E27FC236}">
                  <a16:creationId xmlns:a16="http://schemas.microsoft.com/office/drawing/2014/main" id="{16BCD41A-3823-471F-B8DD-DE14F8A88E80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1" name="Oval 316">
              <a:extLst>
                <a:ext uri="{FF2B5EF4-FFF2-40B4-BE49-F238E27FC236}">
                  <a16:creationId xmlns:a16="http://schemas.microsoft.com/office/drawing/2014/main" id="{933C1E33-E7CA-4251-8681-1232A6A6360B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2" name="Oval 317">
              <a:extLst>
                <a:ext uri="{FF2B5EF4-FFF2-40B4-BE49-F238E27FC236}">
                  <a16:creationId xmlns:a16="http://schemas.microsoft.com/office/drawing/2014/main" id="{B43A9D06-2BBE-4D08-9F68-A2FD11B6185A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3" name="Oval 318">
              <a:extLst>
                <a:ext uri="{FF2B5EF4-FFF2-40B4-BE49-F238E27FC236}">
                  <a16:creationId xmlns:a16="http://schemas.microsoft.com/office/drawing/2014/main" id="{9FA259A7-1885-4EDE-BA6B-843EC47CD79D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4" name="Oval 319">
              <a:extLst>
                <a:ext uri="{FF2B5EF4-FFF2-40B4-BE49-F238E27FC236}">
                  <a16:creationId xmlns:a16="http://schemas.microsoft.com/office/drawing/2014/main" id="{27CFC715-C18E-4A69-9B0C-FB7B7833B6BB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5" name="Oval 320">
              <a:extLst>
                <a:ext uri="{FF2B5EF4-FFF2-40B4-BE49-F238E27FC236}">
                  <a16:creationId xmlns:a16="http://schemas.microsoft.com/office/drawing/2014/main" id="{BE2BC342-C37F-4F6A-BCDB-2A9F9E1BFFA1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6" name="Oval 321">
              <a:extLst>
                <a:ext uri="{FF2B5EF4-FFF2-40B4-BE49-F238E27FC236}">
                  <a16:creationId xmlns:a16="http://schemas.microsoft.com/office/drawing/2014/main" id="{3E6B9C62-7FBB-4830-BC5C-E9CC3F0369D8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7" name="Oval 322">
              <a:extLst>
                <a:ext uri="{FF2B5EF4-FFF2-40B4-BE49-F238E27FC236}">
                  <a16:creationId xmlns:a16="http://schemas.microsoft.com/office/drawing/2014/main" id="{7C603FCF-343B-4F38-ADEB-FFA165A4C67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8" name="Oval 323">
              <a:extLst>
                <a:ext uri="{FF2B5EF4-FFF2-40B4-BE49-F238E27FC236}">
                  <a16:creationId xmlns:a16="http://schemas.microsoft.com/office/drawing/2014/main" id="{91AC1D6B-AF87-44D6-81B4-AE0F8752974C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9" name="Oval 324">
              <a:extLst>
                <a:ext uri="{FF2B5EF4-FFF2-40B4-BE49-F238E27FC236}">
                  <a16:creationId xmlns:a16="http://schemas.microsoft.com/office/drawing/2014/main" id="{488B4670-8C1C-4885-B6AF-F3371A04F758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0" name="Oval 325">
              <a:extLst>
                <a:ext uri="{FF2B5EF4-FFF2-40B4-BE49-F238E27FC236}">
                  <a16:creationId xmlns:a16="http://schemas.microsoft.com/office/drawing/2014/main" id="{9D604AEA-55B8-43BA-8C11-3A540505C343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1" name="Oval 326">
              <a:extLst>
                <a:ext uri="{FF2B5EF4-FFF2-40B4-BE49-F238E27FC236}">
                  <a16:creationId xmlns:a16="http://schemas.microsoft.com/office/drawing/2014/main" id="{B19B1904-0F22-4D54-B016-4257EBEE6218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27">
              <a:extLst>
                <a:ext uri="{FF2B5EF4-FFF2-40B4-BE49-F238E27FC236}">
                  <a16:creationId xmlns:a16="http://schemas.microsoft.com/office/drawing/2014/main" id="{41BC2B0C-58E5-40EB-A8FD-F6F8F52863D3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28">
              <a:extLst>
                <a:ext uri="{FF2B5EF4-FFF2-40B4-BE49-F238E27FC236}">
                  <a16:creationId xmlns:a16="http://schemas.microsoft.com/office/drawing/2014/main" id="{387B8FD7-17BB-4403-A447-9B112472BB80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29">
              <a:extLst>
                <a:ext uri="{FF2B5EF4-FFF2-40B4-BE49-F238E27FC236}">
                  <a16:creationId xmlns:a16="http://schemas.microsoft.com/office/drawing/2014/main" id="{C95568F1-A8C6-4B53-9A41-1DB18F59AABE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5" name="Oval 330">
              <a:extLst>
                <a:ext uri="{FF2B5EF4-FFF2-40B4-BE49-F238E27FC236}">
                  <a16:creationId xmlns:a16="http://schemas.microsoft.com/office/drawing/2014/main" id="{B9D8AE02-7736-4915-B48E-CADF9901961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6" name="Oval 331">
              <a:extLst>
                <a:ext uri="{FF2B5EF4-FFF2-40B4-BE49-F238E27FC236}">
                  <a16:creationId xmlns:a16="http://schemas.microsoft.com/office/drawing/2014/main" id="{62F5BBDF-20EA-481D-B8EE-D6744ADE8B3F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7" name="Oval 332">
              <a:extLst>
                <a:ext uri="{FF2B5EF4-FFF2-40B4-BE49-F238E27FC236}">
                  <a16:creationId xmlns:a16="http://schemas.microsoft.com/office/drawing/2014/main" id="{C0FC3F18-8856-40D2-9110-826B6CF80909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8" name="Oval 333">
              <a:extLst>
                <a:ext uri="{FF2B5EF4-FFF2-40B4-BE49-F238E27FC236}">
                  <a16:creationId xmlns:a16="http://schemas.microsoft.com/office/drawing/2014/main" id="{4C1B757F-FBD6-4A32-8924-5C45EE5E9D7C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9" name="Oval 334">
              <a:extLst>
                <a:ext uri="{FF2B5EF4-FFF2-40B4-BE49-F238E27FC236}">
                  <a16:creationId xmlns:a16="http://schemas.microsoft.com/office/drawing/2014/main" id="{DC814FE3-097C-48EC-A8F6-3E4ACE34E50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0" name="Oval 335">
              <a:extLst>
                <a:ext uri="{FF2B5EF4-FFF2-40B4-BE49-F238E27FC236}">
                  <a16:creationId xmlns:a16="http://schemas.microsoft.com/office/drawing/2014/main" id="{5DC2384F-2119-4880-8CDD-C88E861478C7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Oval 336">
              <a:extLst>
                <a:ext uri="{FF2B5EF4-FFF2-40B4-BE49-F238E27FC236}">
                  <a16:creationId xmlns:a16="http://schemas.microsoft.com/office/drawing/2014/main" id="{EA6C3303-24EA-430F-B0A7-6B3719AD4353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2" name="Oval 337">
              <a:extLst>
                <a:ext uri="{FF2B5EF4-FFF2-40B4-BE49-F238E27FC236}">
                  <a16:creationId xmlns:a16="http://schemas.microsoft.com/office/drawing/2014/main" id="{E40AA098-58A8-4E73-A7C5-12D9D8A9CD89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3" name="Oval 338">
              <a:extLst>
                <a:ext uri="{FF2B5EF4-FFF2-40B4-BE49-F238E27FC236}">
                  <a16:creationId xmlns:a16="http://schemas.microsoft.com/office/drawing/2014/main" id="{B9747B4D-4373-4CFA-A30E-99977B628891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4" name="Oval 339">
              <a:extLst>
                <a:ext uri="{FF2B5EF4-FFF2-40B4-BE49-F238E27FC236}">
                  <a16:creationId xmlns:a16="http://schemas.microsoft.com/office/drawing/2014/main" id="{87A46160-8394-4F21-9A07-26B4C8517102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5" name="Oval 340">
              <a:extLst>
                <a:ext uri="{FF2B5EF4-FFF2-40B4-BE49-F238E27FC236}">
                  <a16:creationId xmlns:a16="http://schemas.microsoft.com/office/drawing/2014/main" id="{63A61E1C-BD26-4007-9F84-81CAA68F326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6" name="Oval 341">
              <a:extLst>
                <a:ext uri="{FF2B5EF4-FFF2-40B4-BE49-F238E27FC236}">
                  <a16:creationId xmlns:a16="http://schemas.microsoft.com/office/drawing/2014/main" id="{EA171EAD-6888-40AF-89A7-9B7298C22C60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7" name="Oval 342">
              <a:extLst>
                <a:ext uri="{FF2B5EF4-FFF2-40B4-BE49-F238E27FC236}">
                  <a16:creationId xmlns:a16="http://schemas.microsoft.com/office/drawing/2014/main" id="{BC1492AF-F9E3-41AC-88FC-00E3739EC8B8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8" name="Oval 343">
              <a:extLst>
                <a:ext uri="{FF2B5EF4-FFF2-40B4-BE49-F238E27FC236}">
                  <a16:creationId xmlns:a16="http://schemas.microsoft.com/office/drawing/2014/main" id="{0D669E27-6A57-46EB-BE97-F10E410EE9F7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9" name="Oval 344">
              <a:extLst>
                <a:ext uri="{FF2B5EF4-FFF2-40B4-BE49-F238E27FC236}">
                  <a16:creationId xmlns:a16="http://schemas.microsoft.com/office/drawing/2014/main" id="{8543C96F-7BA9-4207-8EBC-F0755D83EF28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0" name="Oval 345">
              <a:extLst>
                <a:ext uri="{FF2B5EF4-FFF2-40B4-BE49-F238E27FC236}">
                  <a16:creationId xmlns:a16="http://schemas.microsoft.com/office/drawing/2014/main" id="{CFE63C9D-5F96-44E8-B6F4-0D07326BF8F0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1" name="Oval 346">
              <a:extLst>
                <a:ext uri="{FF2B5EF4-FFF2-40B4-BE49-F238E27FC236}">
                  <a16:creationId xmlns:a16="http://schemas.microsoft.com/office/drawing/2014/main" id="{88A5685F-B108-4DF9-BCBE-60329B8A536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2" name="Oval 347">
              <a:extLst>
                <a:ext uri="{FF2B5EF4-FFF2-40B4-BE49-F238E27FC236}">
                  <a16:creationId xmlns:a16="http://schemas.microsoft.com/office/drawing/2014/main" id="{854C495E-BADD-40B1-8F77-B2890CFFEC84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3" name="Oval 348">
              <a:extLst>
                <a:ext uri="{FF2B5EF4-FFF2-40B4-BE49-F238E27FC236}">
                  <a16:creationId xmlns:a16="http://schemas.microsoft.com/office/drawing/2014/main" id="{FAD22C16-3279-4772-8FB4-132508920258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4" name="Oval 349">
              <a:extLst>
                <a:ext uri="{FF2B5EF4-FFF2-40B4-BE49-F238E27FC236}">
                  <a16:creationId xmlns:a16="http://schemas.microsoft.com/office/drawing/2014/main" id="{B07901D9-6D5D-429A-9964-3CA60CE22BE7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5" name="Oval 350">
              <a:extLst>
                <a:ext uri="{FF2B5EF4-FFF2-40B4-BE49-F238E27FC236}">
                  <a16:creationId xmlns:a16="http://schemas.microsoft.com/office/drawing/2014/main" id="{A0A655AC-8569-46B0-B8FD-85BBE9452664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6" name="Oval 351">
              <a:extLst>
                <a:ext uri="{FF2B5EF4-FFF2-40B4-BE49-F238E27FC236}">
                  <a16:creationId xmlns:a16="http://schemas.microsoft.com/office/drawing/2014/main" id="{27E33BC1-626E-4F2D-B7C2-D0166BE8C7B8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7" name="Oval 352">
              <a:extLst>
                <a:ext uri="{FF2B5EF4-FFF2-40B4-BE49-F238E27FC236}">
                  <a16:creationId xmlns:a16="http://schemas.microsoft.com/office/drawing/2014/main" id="{5694759D-9787-4BEB-9E92-70F6E110CFE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8" name="Oval 353">
              <a:extLst>
                <a:ext uri="{FF2B5EF4-FFF2-40B4-BE49-F238E27FC236}">
                  <a16:creationId xmlns:a16="http://schemas.microsoft.com/office/drawing/2014/main" id="{3B117BFC-B76A-449B-B785-7DF27B6C873F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9" name="Oval 354">
              <a:extLst>
                <a:ext uri="{FF2B5EF4-FFF2-40B4-BE49-F238E27FC236}">
                  <a16:creationId xmlns:a16="http://schemas.microsoft.com/office/drawing/2014/main" id="{3C889B89-743C-4E11-82B7-51407BCE4E2B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0" name="Oval 355">
              <a:extLst>
                <a:ext uri="{FF2B5EF4-FFF2-40B4-BE49-F238E27FC236}">
                  <a16:creationId xmlns:a16="http://schemas.microsoft.com/office/drawing/2014/main" id="{A6518C4B-54FA-4238-93F6-4F37ED5C965B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1" name="Oval 356">
              <a:extLst>
                <a:ext uri="{FF2B5EF4-FFF2-40B4-BE49-F238E27FC236}">
                  <a16:creationId xmlns:a16="http://schemas.microsoft.com/office/drawing/2014/main" id="{9D42411C-382F-4685-ADB5-68BA6A533FF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2" name="Oval 357">
              <a:extLst>
                <a:ext uri="{FF2B5EF4-FFF2-40B4-BE49-F238E27FC236}">
                  <a16:creationId xmlns:a16="http://schemas.microsoft.com/office/drawing/2014/main" id="{3A496225-E045-4863-A86C-49522FDF482E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3" name="Oval 358">
              <a:extLst>
                <a:ext uri="{FF2B5EF4-FFF2-40B4-BE49-F238E27FC236}">
                  <a16:creationId xmlns:a16="http://schemas.microsoft.com/office/drawing/2014/main" id="{575E94B3-1DA9-40DE-B54E-604E18366EFC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4" name="Oval 359">
              <a:extLst>
                <a:ext uri="{FF2B5EF4-FFF2-40B4-BE49-F238E27FC236}">
                  <a16:creationId xmlns:a16="http://schemas.microsoft.com/office/drawing/2014/main" id="{2B4C12A9-7AD6-46C8-8214-146C3BD32060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5" name="Oval 360">
              <a:extLst>
                <a:ext uri="{FF2B5EF4-FFF2-40B4-BE49-F238E27FC236}">
                  <a16:creationId xmlns:a16="http://schemas.microsoft.com/office/drawing/2014/main" id="{C6F5E84C-AFD1-4FD8-8345-D63862480033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6" name="Oval 361">
              <a:extLst>
                <a:ext uri="{FF2B5EF4-FFF2-40B4-BE49-F238E27FC236}">
                  <a16:creationId xmlns:a16="http://schemas.microsoft.com/office/drawing/2014/main" id="{4CDF7F7B-4397-4388-8366-BECBBD46D4AC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7" name="Oval 362">
              <a:extLst>
                <a:ext uri="{FF2B5EF4-FFF2-40B4-BE49-F238E27FC236}">
                  <a16:creationId xmlns:a16="http://schemas.microsoft.com/office/drawing/2014/main" id="{569BE3A5-0568-49F2-9AAD-696CB4A766F1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8" name="Oval 363">
              <a:extLst>
                <a:ext uri="{FF2B5EF4-FFF2-40B4-BE49-F238E27FC236}">
                  <a16:creationId xmlns:a16="http://schemas.microsoft.com/office/drawing/2014/main" id="{B70FC279-BBEB-4E4E-A875-90241220BE16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9" name="Oval 364">
              <a:extLst>
                <a:ext uri="{FF2B5EF4-FFF2-40B4-BE49-F238E27FC236}">
                  <a16:creationId xmlns:a16="http://schemas.microsoft.com/office/drawing/2014/main" id="{EC6FDFCB-8862-46A1-979B-DFD5862BAB25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0" name="Oval 365">
              <a:extLst>
                <a:ext uri="{FF2B5EF4-FFF2-40B4-BE49-F238E27FC236}">
                  <a16:creationId xmlns:a16="http://schemas.microsoft.com/office/drawing/2014/main" id="{25C877F7-B8EB-4853-B71F-8F5F3E2EBBC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1" name="Oval 366">
              <a:extLst>
                <a:ext uri="{FF2B5EF4-FFF2-40B4-BE49-F238E27FC236}">
                  <a16:creationId xmlns:a16="http://schemas.microsoft.com/office/drawing/2014/main" id="{6FE89BAA-EDC0-4F99-B37F-788DA9FA32E6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2" name="Oval 367">
              <a:extLst>
                <a:ext uri="{FF2B5EF4-FFF2-40B4-BE49-F238E27FC236}">
                  <a16:creationId xmlns:a16="http://schemas.microsoft.com/office/drawing/2014/main" id="{206FEC14-3BE2-487E-9A62-E6CAFF66D225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3" name="Oval 368">
              <a:extLst>
                <a:ext uri="{FF2B5EF4-FFF2-40B4-BE49-F238E27FC236}">
                  <a16:creationId xmlns:a16="http://schemas.microsoft.com/office/drawing/2014/main" id="{DF688A75-AA73-40E8-8C22-A587D9559C13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4" name="Oval 369">
              <a:extLst>
                <a:ext uri="{FF2B5EF4-FFF2-40B4-BE49-F238E27FC236}">
                  <a16:creationId xmlns:a16="http://schemas.microsoft.com/office/drawing/2014/main" id="{786BDADE-F158-435C-B166-64E85AAFDF91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5" name="Oval 370">
              <a:extLst>
                <a:ext uri="{FF2B5EF4-FFF2-40B4-BE49-F238E27FC236}">
                  <a16:creationId xmlns:a16="http://schemas.microsoft.com/office/drawing/2014/main" id="{D2DC425B-53F6-40BC-80AE-99873E66379B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6" name="Oval 371">
              <a:extLst>
                <a:ext uri="{FF2B5EF4-FFF2-40B4-BE49-F238E27FC236}">
                  <a16:creationId xmlns:a16="http://schemas.microsoft.com/office/drawing/2014/main" id="{F84D7510-4FAD-475A-A2CD-F40FAAC7E399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7" name="Oval 372">
              <a:extLst>
                <a:ext uri="{FF2B5EF4-FFF2-40B4-BE49-F238E27FC236}">
                  <a16:creationId xmlns:a16="http://schemas.microsoft.com/office/drawing/2014/main" id="{CBFA834E-5855-45C0-9D8F-1BDBAA9FCFAB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8" name="Oval 373">
              <a:extLst>
                <a:ext uri="{FF2B5EF4-FFF2-40B4-BE49-F238E27FC236}">
                  <a16:creationId xmlns:a16="http://schemas.microsoft.com/office/drawing/2014/main" id="{D635D67A-5BF5-443A-BA4B-6C0F897B750B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9" name="Oval 374">
              <a:extLst>
                <a:ext uri="{FF2B5EF4-FFF2-40B4-BE49-F238E27FC236}">
                  <a16:creationId xmlns:a16="http://schemas.microsoft.com/office/drawing/2014/main" id="{45EE0E4A-E9E2-49D1-82D8-D71A67873EA0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0" name="Oval 375">
              <a:extLst>
                <a:ext uri="{FF2B5EF4-FFF2-40B4-BE49-F238E27FC236}">
                  <a16:creationId xmlns:a16="http://schemas.microsoft.com/office/drawing/2014/main" id="{8A5B764D-66B2-499F-A852-7C1BA089C0E1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1" name="Oval 376">
              <a:extLst>
                <a:ext uri="{FF2B5EF4-FFF2-40B4-BE49-F238E27FC236}">
                  <a16:creationId xmlns:a16="http://schemas.microsoft.com/office/drawing/2014/main" id="{CCE8EEC8-78D5-4900-B810-15DA1B658993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2" name="Oval 377">
              <a:extLst>
                <a:ext uri="{FF2B5EF4-FFF2-40B4-BE49-F238E27FC236}">
                  <a16:creationId xmlns:a16="http://schemas.microsoft.com/office/drawing/2014/main" id="{3FC6B8DE-E371-43D8-B692-A380A364F66B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3" name="Oval 378">
              <a:extLst>
                <a:ext uri="{FF2B5EF4-FFF2-40B4-BE49-F238E27FC236}">
                  <a16:creationId xmlns:a16="http://schemas.microsoft.com/office/drawing/2014/main" id="{39952C28-0E5C-4F95-A023-5A14AA49546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4" name="Oval 379">
              <a:extLst>
                <a:ext uri="{FF2B5EF4-FFF2-40B4-BE49-F238E27FC236}">
                  <a16:creationId xmlns:a16="http://schemas.microsoft.com/office/drawing/2014/main" id="{B2F71123-0472-4FD2-A018-0F7A6D1C948A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5" name="Oval 380">
              <a:extLst>
                <a:ext uri="{FF2B5EF4-FFF2-40B4-BE49-F238E27FC236}">
                  <a16:creationId xmlns:a16="http://schemas.microsoft.com/office/drawing/2014/main" id="{5EE16A1A-111B-4260-9E6C-9CEB303C1E6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6" name="Oval 381">
              <a:extLst>
                <a:ext uri="{FF2B5EF4-FFF2-40B4-BE49-F238E27FC236}">
                  <a16:creationId xmlns:a16="http://schemas.microsoft.com/office/drawing/2014/main" id="{49C72284-B69E-46D6-AF41-49A89F994A6B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7" name="Oval 382">
              <a:extLst>
                <a:ext uri="{FF2B5EF4-FFF2-40B4-BE49-F238E27FC236}">
                  <a16:creationId xmlns:a16="http://schemas.microsoft.com/office/drawing/2014/main" id="{C996B8DC-A690-4398-B284-BFBBF30247F2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8" name="Oval 383">
              <a:extLst>
                <a:ext uri="{FF2B5EF4-FFF2-40B4-BE49-F238E27FC236}">
                  <a16:creationId xmlns:a16="http://schemas.microsoft.com/office/drawing/2014/main" id="{CE73A3D6-70E6-493F-B5A3-926CAB743310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9" name="Oval 384">
              <a:extLst>
                <a:ext uri="{FF2B5EF4-FFF2-40B4-BE49-F238E27FC236}">
                  <a16:creationId xmlns:a16="http://schemas.microsoft.com/office/drawing/2014/main" id="{6AF151F4-5EDA-4836-8D35-54C7A11531F1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0" name="Oval 385">
              <a:extLst>
                <a:ext uri="{FF2B5EF4-FFF2-40B4-BE49-F238E27FC236}">
                  <a16:creationId xmlns:a16="http://schemas.microsoft.com/office/drawing/2014/main" id="{A91AE78C-2589-4DF0-AC21-889FD559411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1" name="Oval 386">
              <a:extLst>
                <a:ext uri="{FF2B5EF4-FFF2-40B4-BE49-F238E27FC236}">
                  <a16:creationId xmlns:a16="http://schemas.microsoft.com/office/drawing/2014/main" id="{E81E7C22-3355-4B7B-BEBB-C9210FE826FC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2" name="Oval 387">
              <a:extLst>
                <a:ext uri="{FF2B5EF4-FFF2-40B4-BE49-F238E27FC236}">
                  <a16:creationId xmlns:a16="http://schemas.microsoft.com/office/drawing/2014/main" id="{498ACFE4-CEB0-4292-B5EE-09918E573D8A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3" name="Oval 388">
              <a:extLst>
                <a:ext uri="{FF2B5EF4-FFF2-40B4-BE49-F238E27FC236}">
                  <a16:creationId xmlns:a16="http://schemas.microsoft.com/office/drawing/2014/main" id="{3FC8D1E6-0BB5-47FA-89C4-3DA08BF7A9D3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4" name="Oval 389">
              <a:extLst>
                <a:ext uri="{FF2B5EF4-FFF2-40B4-BE49-F238E27FC236}">
                  <a16:creationId xmlns:a16="http://schemas.microsoft.com/office/drawing/2014/main" id="{5B638676-7E94-429B-AB8A-B25BD1C3B242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5" name="Oval 390">
              <a:extLst>
                <a:ext uri="{FF2B5EF4-FFF2-40B4-BE49-F238E27FC236}">
                  <a16:creationId xmlns:a16="http://schemas.microsoft.com/office/drawing/2014/main" id="{92C83EFE-C2DC-4C80-8655-4B8B0AB0E531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6" name="Oval 391">
              <a:extLst>
                <a:ext uri="{FF2B5EF4-FFF2-40B4-BE49-F238E27FC236}">
                  <a16:creationId xmlns:a16="http://schemas.microsoft.com/office/drawing/2014/main" id="{E4A7A451-A7BC-4F3B-8A19-F41722D71061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7" name="Oval 392">
              <a:extLst>
                <a:ext uri="{FF2B5EF4-FFF2-40B4-BE49-F238E27FC236}">
                  <a16:creationId xmlns:a16="http://schemas.microsoft.com/office/drawing/2014/main" id="{2841C643-B1AA-4B66-A397-0AC5E05D8044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8" name="Oval 393">
              <a:extLst>
                <a:ext uri="{FF2B5EF4-FFF2-40B4-BE49-F238E27FC236}">
                  <a16:creationId xmlns:a16="http://schemas.microsoft.com/office/drawing/2014/main" id="{6EA381AB-040E-4A9B-8D44-47C570807E84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9" name="Oval 394">
              <a:extLst>
                <a:ext uri="{FF2B5EF4-FFF2-40B4-BE49-F238E27FC236}">
                  <a16:creationId xmlns:a16="http://schemas.microsoft.com/office/drawing/2014/main" id="{9CB8E701-6A1A-4353-B074-2CA66A6314D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0" name="Oval 395">
              <a:extLst>
                <a:ext uri="{FF2B5EF4-FFF2-40B4-BE49-F238E27FC236}">
                  <a16:creationId xmlns:a16="http://schemas.microsoft.com/office/drawing/2014/main" id="{75BEFD4D-DEA8-43B2-AFA1-70E798BF3E6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1" name="Oval 396">
              <a:extLst>
                <a:ext uri="{FF2B5EF4-FFF2-40B4-BE49-F238E27FC236}">
                  <a16:creationId xmlns:a16="http://schemas.microsoft.com/office/drawing/2014/main" id="{FC235B38-5054-42EB-86EA-7181861CA6EA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2" name="Oval 397">
              <a:extLst>
                <a:ext uri="{FF2B5EF4-FFF2-40B4-BE49-F238E27FC236}">
                  <a16:creationId xmlns:a16="http://schemas.microsoft.com/office/drawing/2014/main" id="{6F95343E-F84D-4F08-AAF4-1605F3FF7BF0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3" name="Oval 398">
              <a:extLst>
                <a:ext uri="{FF2B5EF4-FFF2-40B4-BE49-F238E27FC236}">
                  <a16:creationId xmlns:a16="http://schemas.microsoft.com/office/drawing/2014/main" id="{80FF0BB8-6C1B-4658-9A60-561F8C49D7E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4" name="Oval 399">
              <a:extLst>
                <a:ext uri="{FF2B5EF4-FFF2-40B4-BE49-F238E27FC236}">
                  <a16:creationId xmlns:a16="http://schemas.microsoft.com/office/drawing/2014/main" id="{6C524F1B-483D-4CB2-B9A6-293CD927FB6B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5" name="Oval 400">
              <a:extLst>
                <a:ext uri="{FF2B5EF4-FFF2-40B4-BE49-F238E27FC236}">
                  <a16:creationId xmlns:a16="http://schemas.microsoft.com/office/drawing/2014/main" id="{ED38C765-6F49-4383-9A98-C53147E0B19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6" name="Oval 401">
              <a:extLst>
                <a:ext uri="{FF2B5EF4-FFF2-40B4-BE49-F238E27FC236}">
                  <a16:creationId xmlns:a16="http://schemas.microsoft.com/office/drawing/2014/main" id="{626A3CF4-CA4D-4BDE-9C5D-C728908C7536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7" name="Oval 402">
              <a:extLst>
                <a:ext uri="{FF2B5EF4-FFF2-40B4-BE49-F238E27FC236}">
                  <a16:creationId xmlns:a16="http://schemas.microsoft.com/office/drawing/2014/main" id="{428C2A42-B7D4-45C7-A140-F2FC0C287E16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8" name="Oval 403">
              <a:extLst>
                <a:ext uri="{FF2B5EF4-FFF2-40B4-BE49-F238E27FC236}">
                  <a16:creationId xmlns:a16="http://schemas.microsoft.com/office/drawing/2014/main" id="{576CDCC3-6119-4908-9A23-B0CBCFDD2CB9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9" name="Oval 404">
              <a:extLst>
                <a:ext uri="{FF2B5EF4-FFF2-40B4-BE49-F238E27FC236}">
                  <a16:creationId xmlns:a16="http://schemas.microsoft.com/office/drawing/2014/main" id="{595A210F-848A-4309-9D1A-0F59F7AF7463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0" name="Oval 405">
              <a:extLst>
                <a:ext uri="{FF2B5EF4-FFF2-40B4-BE49-F238E27FC236}">
                  <a16:creationId xmlns:a16="http://schemas.microsoft.com/office/drawing/2014/main" id="{5AAC4511-4448-41C7-AABE-89DA0301643E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1" name="Oval 406">
              <a:extLst>
                <a:ext uri="{FF2B5EF4-FFF2-40B4-BE49-F238E27FC236}">
                  <a16:creationId xmlns:a16="http://schemas.microsoft.com/office/drawing/2014/main" id="{B6603CA6-1840-4425-9ACF-1DFF73FAC33F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2" name="Oval 407">
              <a:extLst>
                <a:ext uri="{FF2B5EF4-FFF2-40B4-BE49-F238E27FC236}">
                  <a16:creationId xmlns:a16="http://schemas.microsoft.com/office/drawing/2014/main" id="{28393E91-9B9D-49DD-BAAD-0386CA403E63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3" name="Oval 408">
              <a:extLst>
                <a:ext uri="{FF2B5EF4-FFF2-40B4-BE49-F238E27FC236}">
                  <a16:creationId xmlns:a16="http://schemas.microsoft.com/office/drawing/2014/main" id="{BF532D58-2441-4B8B-8CD9-C257C9B2787C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4" name="Oval 409">
              <a:extLst>
                <a:ext uri="{FF2B5EF4-FFF2-40B4-BE49-F238E27FC236}">
                  <a16:creationId xmlns:a16="http://schemas.microsoft.com/office/drawing/2014/main" id="{84E1D0FA-0B04-4D57-ADA0-A5328BC49947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5" name="Oval 410">
              <a:extLst>
                <a:ext uri="{FF2B5EF4-FFF2-40B4-BE49-F238E27FC236}">
                  <a16:creationId xmlns:a16="http://schemas.microsoft.com/office/drawing/2014/main" id="{A0A60B0B-0C16-406D-967E-46669596A84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6" name="Oval 411">
              <a:extLst>
                <a:ext uri="{FF2B5EF4-FFF2-40B4-BE49-F238E27FC236}">
                  <a16:creationId xmlns:a16="http://schemas.microsoft.com/office/drawing/2014/main" id="{5E1F7666-BE7F-4253-B1E0-CC3CB61EED4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7" name="Oval 412">
              <a:extLst>
                <a:ext uri="{FF2B5EF4-FFF2-40B4-BE49-F238E27FC236}">
                  <a16:creationId xmlns:a16="http://schemas.microsoft.com/office/drawing/2014/main" id="{1B2CBE0C-97C9-4571-B03A-375C3B6BC90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8" name="Oval 413">
              <a:extLst>
                <a:ext uri="{FF2B5EF4-FFF2-40B4-BE49-F238E27FC236}">
                  <a16:creationId xmlns:a16="http://schemas.microsoft.com/office/drawing/2014/main" id="{168FBD98-03D6-4A20-89F6-9836663A520E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9" name="Oval 414">
              <a:extLst>
                <a:ext uri="{FF2B5EF4-FFF2-40B4-BE49-F238E27FC236}">
                  <a16:creationId xmlns:a16="http://schemas.microsoft.com/office/drawing/2014/main" id="{CC84153F-8D2B-4BB1-9A3B-ADFB2425CF93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0" name="Oval 415">
              <a:extLst>
                <a:ext uri="{FF2B5EF4-FFF2-40B4-BE49-F238E27FC236}">
                  <a16:creationId xmlns:a16="http://schemas.microsoft.com/office/drawing/2014/main" id="{0E62E1AF-81AB-431E-8839-2D8DFC79F51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1" name="Oval 416">
              <a:extLst>
                <a:ext uri="{FF2B5EF4-FFF2-40B4-BE49-F238E27FC236}">
                  <a16:creationId xmlns:a16="http://schemas.microsoft.com/office/drawing/2014/main" id="{14D5C53D-C3A0-46C4-9D41-EF81FA028D5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2" name="Oval 417">
              <a:extLst>
                <a:ext uri="{FF2B5EF4-FFF2-40B4-BE49-F238E27FC236}">
                  <a16:creationId xmlns:a16="http://schemas.microsoft.com/office/drawing/2014/main" id="{7FFD3261-D995-458E-9199-E1F4922CA116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3" name="Oval 418">
              <a:extLst>
                <a:ext uri="{FF2B5EF4-FFF2-40B4-BE49-F238E27FC236}">
                  <a16:creationId xmlns:a16="http://schemas.microsoft.com/office/drawing/2014/main" id="{8528BF24-6D69-4345-9B39-9C5D1E30818D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4" name="Oval 419">
              <a:extLst>
                <a:ext uri="{FF2B5EF4-FFF2-40B4-BE49-F238E27FC236}">
                  <a16:creationId xmlns:a16="http://schemas.microsoft.com/office/drawing/2014/main" id="{1E42DDEA-6B7C-4DAB-AE6F-19AAE098D3D5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5" name="Oval 420">
              <a:extLst>
                <a:ext uri="{FF2B5EF4-FFF2-40B4-BE49-F238E27FC236}">
                  <a16:creationId xmlns:a16="http://schemas.microsoft.com/office/drawing/2014/main" id="{E96709AC-FC7E-42C4-AA47-916FE8701186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6" name="Oval 421">
              <a:extLst>
                <a:ext uri="{FF2B5EF4-FFF2-40B4-BE49-F238E27FC236}">
                  <a16:creationId xmlns:a16="http://schemas.microsoft.com/office/drawing/2014/main" id="{3827A8A2-56B8-4F98-90F7-4326EB6693D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7" name="Oval 422">
              <a:extLst>
                <a:ext uri="{FF2B5EF4-FFF2-40B4-BE49-F238E27FC236}">
                  <a16:creationId xmlns:a16="http://schemas.microsoft.com/office/drawing/2014/main" id="{E3EB4D9B-CBBE-46E6-BF4B-936D315EC371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8" name="Oval 423">
              <a:extLst>
                <a:ext uri="{FF2B5EF4-FFF2-40B4-BE49-F238E27FC236}">
                  <a16:creationId xmlns:a16="http://schemas.microsoft.com/office/drawing/2014/main" id="{85C83178-9A3F-420F-BA2B-FB14E24EA02B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9" name="Oval 424">
              <a:extLst>
                <a:ext uri="{FF2B5EF4-FFF2-40B4-BE49-F238E27FC236}">
                  <a16:creationId xmlns:a16="http://schemas.microsoft.com/office/drawing/2014/main" id="{E856EFEA-94D6-4F86-A105-563B984441E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0" name="Oval 425">
              <a:extLst>
                <a:ext uri="{FF2B5EF4-FFF2-40B4-BE49-F238E27FC236}">
                  <a16:creationId xmlns:a16="http://schemas.microsoft.com/office/drawing/2014/main" id="{5F8F6E6D-C2A4-4AFC-94D6-84F8C94E876C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1" name="Oval 426">
              <a:extLst>
                <a:ext uri="{FF2B5EF4-FFF2-40B4-BE49-F238E27FC236}">
                  <a16:creationId xmlns:a16="http://schemas.microsoft.com/office/drawing/2014/main" id="{3AB1A7A8-D02A-409E-B4A7-7E3960B6E962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2" name="Oval 427">
              <a:extLst>
                <a:ext uri="{FF2B5EF4-FFF2-40B4-BE49-F238E27FC236}">
                  <a16:creationId xmlns:a16="http://schemas.microsoft.com/office/drawing/2014/main" id="{F7042D35-64F2-40B9-8D59-5CC71811A1BA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3" name="Oval 428">
              <a:extLst>
                <a:ext uri="{FF2B5EF4-FFF2-40B4-BE49-F238E27FC236}">
                  <a16:creationId xmlns:a16="http://schemas.microsoft.com/office/drawing/2014/main" id="{9DE8140E-545D-4B2A-B99C-9DEA589E8AF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4" name="Oval 429">
              <a:extLst>
                <a:ext uri="{FF2B5EF4-FFF2-40B4-BE49-F238E27FC236}">
                  <a16:creationId xmlns:a16="http://schemas.microsoft.com/office/drawing/2014/main" id="{6B43C548-BC42-4EA8-97BA-C3624ED3AA88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5" name="Oval 430">
              <a:extLst>
                <a:ext uri="{FF2B5EF4-FFF2-40B4-BE49-F238E27FC236}">
                  <a16:creationId xmlns:a16="http://schemas.microsoft.com/office/drawing/2014/main" id="{4CC5337C-5D15-4E67-91A2-01713407EEF2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6" name="Oval 431">
              <a:extLst>
                <a:ext uri="{FF2B5EF4-FFF2-40B4-BE49-F238E27FC236}">
                  <a16:creationId xmlns:a16="http://schemas.microsoft.com/office/drawing/2014/main" id="{CC6D2143-6D7C-451E-BE82-99C3C8289113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7" name="Oval 432">
              <a:extLst>
                <a:ext uri="{FF2B5EF4-FFF2-40B4-BE49-F238E27FC236}">
                  <a16:creationId xmlns:a16="http://schemas.microsoft.com/office/drawing/2014/main" id="{8738EFB9-5D6A-40D6-90A6-8E80E0B0A3DE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8" name="Oval 433">
              <a:extLst>
                <a:ext uri="{FF2B5EF4-FFF2-40B4-BE49-F238E27FC236}">
                  <a16:creationId xmlns:a16="http://schemas.microsoft.com/office/drawing/2014/main" id="{0CA34FC0-A6F9-492F-8C7D-F58AC8F373AB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9" name="Oval 434">
              <a:extLst>
                <a:ext uri="{FF2B5EF4-FFF2-40B4-BE49-F238E27FC236}">
                  <a16:creationId xmlns:a16="http://schemas.microsoft.com/office/drawing/2014/main" id="{163C6643-A93B-43DA-81FC-D0DD5D92136F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0" name="Oval 435">
              <a:extLst>
                <a:ext uri="{FF2B5EF4-FFF2-40B4-BE49-F238E27FC236}">
                  <a16:creationId xmlns:a16="http://schemas.microsoft.com/office/drawing/2014/main" id="{8720EB94-919C-4624-B65A-E10EB50BC1F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1" name="Oval 436">
              <a:extLst>
                <a:ext uri="{FF2B5EF4-FFF2-40B4-BE49-F238E27FC236}">
                  <a16:creationId xmlns:a16="http://schemas.microsoft.com/office/drawing/2014/main" id="{31F57099-BF3C-4C82-90D7-0BAE4139C372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2" name="Oval 437">
              <a:extLst>
                <a:ext uri="{FF2B5EF4-FFF2-40B4-BE49-F238E27FC236}">
                  <a16:creationId xmlns:a16="http://schemas.microsoft.com/office/drawing/2014/main" id="{D7BB4A20-9699-4960-93BC-E249D707F9D3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3" name="Oval 438">
              <a:extLst>
                <a:ext uri="{FF2B5EF4-FFF2-40B4-BE49-F238E27FC236}">
                  <a16:creationId xmlns:a16="http://schemas.microsoft.com/office/drawing/2014/main" id="{B1904A64-7E28-4597-900D-0C67464B492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4" name="Oval 439">
              <a:extLst>
                <a:ext uri="{FF2B5EF4-FFF2-40B4-BE49-F238E27FC236}">
                  <a16:creationId xmlns:a16="http://schemas.microsoft.com/office/drawing/2014/main" id="{F68BD3C1-CF51-4C64-B1D2-3BB784E7FD23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5" name="Oval 440">
              <a:extLst>
                <a:ext uri="{FF2B5EF4-FFF2-40B4-BE49-F238E27FC236}">
                  <a16:creationId xmlns:a16="http://schemas.microsoft.com/office/drawing/2014/main" id="{2E098BFA-FEF1-47FF-82F7-1E85A57A1F3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6" name="Oval 441">
              <a:extLst>
                <a:ext uri="{FF2B5EF4-FFF2-40B4-BE49-F238E27FC236}">
                  <a16:creationId xmlns:a16="http://schemas.microsoft.com/office/drawing/2014/main" id="{FE558F97-DA69-42DB-AE1C-A00362E0809B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7" name="Oval 442">
              <a:extLst>
                <a:ext uri="{FF2B5EF4-FFF2-40B4-BE49-F238E27FC236}">
                  <a16:creationId xmlns:a16="http://schemas.microsoft.com/office/drawing/2014/main" id="{8EEAF12B-E172-4545-B9E3-B73DC40655CB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8" name="Oval 443">
              <a:extLst>
                <a:ext uri="{FF2B5EF4-FFF2-40B4-BE49-F238E27FC236}">
                  <a16:creationId xmlns:a16="http://schemas.microsoft.com/office/drawing/2014/main" id="{A23FB0AB-2E30-43EF-B408-87493CF78247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9" name="Oval 444">
              <a:extLst>
                <a:ext uri="{FF2B5EF4-FFF2-40B4-BE49-F238E27FC236}">
                  <a16:creationId xmlns:a16="http://schemas.microsoft.com/office/drawing/2014/main" id="{27119807-252F-4041-85A8-6F7840B32C5D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0" name="Oval 445">
              <a:extLst>
                <a:ext uri="{FF2B5EF4-FFF2-40B4-BE49-F238E27FC236}">
                  <a16:creationId xmlns:a16="http://schemas.microsoft.com/office/drawing/2014/main" id="{28782C49-BAE5-4539-8758-57B1EBDF9860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1" name="Oval 446">
              <a:extLst>
                <a:ext uri="{FF2B5EF4-FFF2-40B4-BE49-F238E27FC236}">
                  <a16:creationId xmlns:a16="http://schemas.microsoft.com/office/drawing/2014/main" id="{90B746D2-956D-4F84-A9F7-BF7164B61F59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2" name="Oval 447">
              <a:extLst>
                <a:ext uri="{FF2B5EF4-FFF2-40B4-BE49-F238E27FC236}">
                  <a16:creationId xmlns:a16="http://schemas.microsoft.com/office/drawing/2014/main" id="{455C504F-13E4-4CE8-988D-1CB1D99B2A0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3" name="Oval 448">
              <a:extLst>
                <a:ext uri="{FF2B5EF4-FFF2-40B4-BE49-F238E27FC236}">
                  <a16:creationId xmlns:a16="http://schemas.microsoft.com/office/drawing/2014/main" id="{69236477-DFFC-44F0-AF67-E9ECFC700F9F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4" name="Oval 449">
              <a:extLst>
                <a:ext uri="{FF2B5EF4-FFF2-40B4-BE49-F238E27FC236}">
                  <a16:creationId xmlns:a16="http://schemas.microsoft.com/office/drawing/2014/main" id="{3E677E71-6256-4854-9CA8-F569CD1469E8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5" name="Oval 450">
              <a:extLst>
                <a:ext uri="{FF2B5EF4-FFF2-40B4-BE49-F238E27FC236}">
                  <a16:creationId xmlns:a16="http://schemas.microsoft.com/office/drawing/2014/main" id="{371FCE06-F026-45B1-8832-6900B2E1800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6" name="Oval 451">
              <a:extLst>
                <a:ext uri="{FF2B5EF4-FFF2-40B4-BE49-F238E27FC236}">
                  <a16:creationId xmlns:a16="http://schemas.microsoft.com/office/drawing/2014/main" id="{ED1A4BB5-CD4D-49CC-AD40-53DB64F58239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7" name="Oval 452">
              <a:extLst>
                <a:ext uri="{FF2B5EF4-FFF2-40B4-BE49-F238E27FC236}">
                  <a16:creationId xmlns:a16="http://schemas.microsoft.com/office/drawing/2014/main" id="{387F3FFB-74D9-46D9-B63F-F211F8A20FC6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8" name="Oval 453">
              <a:extLst>
                <a:ext uri="{FF2B5EF4-FFF2-40B4-BE49-F238E27FC236}">
                  <a16:creationId xmlns:a16="http://schemas.microsoft.com/office/drawing/2014/main" id="{C863AF55-2BB1-4118-ABDC-293333C37444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9" name="Oval 454">
              <a:extLst>
                <a:ext uri="{FF2B5EF4-FFF2-40B4-BE49-F238E27FC236}">
                  <a16:creationId xmlns:a16="http://schemas.microsoft.com/office/drawing/2014/main" id="{0EF078C4-E346-4B03-B776-564264AFE55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0" name="Oval 455">
              <a:extLst>
                <a:ext uri="{FF2B5EF4-FFF2-40B4-BE49-F238E27FC236}">
                  <a16:creationId xmlns:a16="http://schemas.microsoft.com/office/drawing/2014/main" id="{772825E7-7E14-4675-B945-9D53B0388BBB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1" name="Oval 456">
              <a:extLst>
                <a:ext uri="{FF2B5EF4-FFF2-40B4-BE49-F238E27FC236}">
                  <a16:creationId xmlns:a16="http://schemas.microsoft.com/office/drawing/2014/main" id="{35741D3D-E48F-409D-A773-AD794B70B96C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2" name="Oval 457">
              <a:extLst>
                <a:ext uri="{FF2B5EF4-FFF2-40B4-BE49-F238E27FC236}">
                  <a16:creationId xmlns:a16="http://schemas.microsoft.com/office/drawing/2014/main" id="{A481C603-92CE-4908-93CB-46F902BF622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3" name="Oval 458">
              <a:extLst>
                <a:ext uri="{FF2B5EF4-FFF2-40B4-BE49-F238E27FC236}">
                  <a16:creationId xmlns:a16="http://schemas.microsoft.com/office/drawing/2014/main" id="{A884AB20-1A64-4298-A8E8-EADFE8C7324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4" name="Oval 459">
              <a:extLst>
                <a:ext uri="{FF2B5EF4-FFF2-40B4-BE49-F238E27FC236}">
                  <a16:creationId xmlns:a16="http://schemas.microsoft.com/office/drawing/2014/main" id="{7C0FD9C1-FA0B-49F7-953D-FD9FC4D70869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5" name="Oval 460">
              <a:extLst>
                <a:ext uri="{FF2B5EF4-FFF2-40B4-BE49-F238E27FC236}">
                  <a16:creationId xmlns:a16="http://schemas.microsoft.com/office/drawing/2014/main" id="{53E07B43-C046-4BA6-BEB7-1F05C074AB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6" name="Oval 461">
              <a:extLst>
                <a:ext uri="{FF2B5EF4-FFF2-40B4-BE49-F238E27FC236}">
                  <a16:creationId xmlns:a16="http://schemas.microsoft.com/office/drawing/2014/main" id="{55C3D837-04BE-453E-A3EA-0AB66BF5DFC8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7" name="Oval 462">
              <a:extLst>
                <a:ext uri="{FF2B5EF4-FFF2-40B4-BE49-F238E27FC236}">
                  <a16:creationId xmlns:a16="http://schemas.microsoft.com/office/drawing/2014/main" id="{6A0CDDF5-C07D-4CD0-99B4-C7F40F991B9E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8" name="Oval 463">
              <a:extLst>
                <a:ext uri="{FF2B5EF4-FFF2-40B4-BE49-F238E27FC236}">
                  <a16:creationId xmlns:a16="http://schemas.microsoft.com/office/drawing/2014/main" id="{A164F6A8-F0AD-4E30-ABB4-EC7046660C89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472" name="Image 471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B9FD4E36-596D-488C-ADF2-17702CCAA0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  <p:sp>
        <p:nvSpPr>
          <p:cNvPr id="474" name="ZoneTexte 473">
            <a:extLst>
              <a:ext uri="{FF2B5EF4-FFF2-40B4-BE49-F238E27FC236}">
                <a16:creationId xmlns:a16="http://schemas.microsoft.com/office/drawing/2014/main" id="{CD450E9D-964A-42B3-81B6-5F0103F67E3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19222" y="2106672"/>
            <a:ext cx="7324380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Formaliser les besoins des utilisateurs, collaborateurs ou clients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Rédiger un plan d’analyse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Gérer des données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Présenter des résultats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Analyser des données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Créer des algorithmes pour des fins d’analyse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/>
              <a:t>Rédiger de la documentation en lien avec les logiciels ou les programmes liés à l’analyse</a:t>
            </a:r>
          </a:p>
        </p:txBody>
      </p:sp>
    </p:spTree>
    <p:extLst>
      <p:ext uri="{BB962C8B-B14F-4D97-AF65-F5344CB8AC3E}">
        <p14:creationId xmlns:p14="http://schemas.microsoft.com/office/powerpoint/2010/main" val="37572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e 483">
            <a:extLst>
              <a:ext uri="{FF2B5EF4-FFF2-40B4-BE49-F238E27FC236}">
                <a16:creationId xmlns:a16="http://schemas.microsoft.com/office/drawing/2014/main" id="{45C06352-897D-45C1-B75B-9B2524733DB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209862"/>
            <a:ext cx="3792093" cy="2139208"/>
            <a:chOff x="0" y="209862"/>
            <a:chExt cx="3792093" cy="2139208"/>
          </a:xfrm>
        </p:grpSpPr>
        <p:pic>
          <p:nvPicPr>
            <p:cNvPr id="485" name="Graphique 484">
              <a:extLst>
                <a:ext uri="{FF2B5EF4-FFF2-40B4-BE49-F238E27FC236}">
                  <a16:creationId xmlns:a16="http://schemas.microsoft.com/office/drawing/2014/main" id="{07754539-D044-40A6-8E72-CC2F6EA6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209862"/>
              <a:ext cx="3511508" cy="2117904"/>
            </a:xfrm>
            <a:prstGeom prst="rect">
              <a:avLst/>
            </a:prstGeom>
          </p:spPr>
        </p:pic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AD951E00-8F98-4804-9F5D-5BFC46947036}"/>
                </a:ext>
              </a:extLst>
            </p:cNvPr>
            <p:cNvSpPr/>
            <p:nvPr/>
          </p:nvSpPr>
          <p:spPr>
            <a:xfrm>
              <a:off x="3028388" y="1575922"/>
              <a:ext cx="763705" cy="773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4287" y="-4429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fr-CA" sz="1800" b="1" dirty="0">
                <a:effectLst/>
                <a:latin typeface="Vision" pitchFamily="50" charset="0"/>
                <a:ea typeface="Times New Roman" panose="02020603050405020304" pitchFamily="18" charset="0"/>
              </a:rPr>
              <a:t>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509923" y="-6927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6" y="2573079"/>
              <a:ext cx="6983725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59034" y="379748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6</a:t>
            </a:r>
            <a:endParaRPr lang="fr-CA" sz="1800" b="1" dirty="0">
              <a:solidFill>
                <a:schemeClr val="bg1"/>
              </a:solidFill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187705" y="5994319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noProof="0" dirty="0">
                <a:solidFill>
                  <a:prstClr val="white"/>
                </a:solidFill>
              </a:rPr>
              <a:t>6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C9AAF7-93D6-4E29-BD8D-673C09BFE3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716978" y="384917"/>
            <a:ext cx="656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dirty="0" smtClean="0">
                <a:solidFill>
                  <a:schemeClr val="bg1"/>
                </a:solidFill>
                <a:latin typeface="Vision Thin" pitchFamily="50" charset="0"/>
                <a:ea typeface="Times New Roman" panose="02020603050405020304" pitchFamily="18" charset="0"/>
              </a:rPr>
              <a:t>L</a:t>
            </a:r>
            <a:r>
              <a:rPr lang="fr-CA" sz="1800" dirty="0" smtClean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e </a:t>
            </a:r>
            <a:r>
              <a:rPr lang="fr-CA" sz="1800" dirty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plan de </a:t>
            </a:r>
            <a:r>
              <a:rPr lang="fr-CA" sz="1800" dirty="0" smtClean="0">
                <a:solidFill>
                  <a:schemeClr val="bg1"/>
                </a:solidFill>
                <a:effectLst/>
                <a:latin typeface="Vision Thin" pitchFamily="50" charset="0"/>
                <a:ea typeface="Times New Roman" panose="02020603050405020304" pitchFamily="18" charset="0"/>
              </a:rPr>
              <a:t>formation</a:t>
            </a:r>
            <a:endParaRPr lang="fr-CA" sz="1800" dirty="0">
              <a:solidFill>
                <a:schemeClr val="bg1"/>
              </a:solidFill>
              <a:effectLst/>
              <a:latin typeface="Vision Thin" pitchFamily="50" charset="0"/>
              <a:ea typeface="Calibri" panose="020F0502020204030204" pitchFamily="34" charset="0"/>
            </a:endParaRP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6FC2CA36-154B-4C28-8B68-8D7AACD16C7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238029" y="2759093"/>
            <a:ext cx="4279063" cy="3235226"/>
            <a:chOff x="384518" y="800016"/>
            <a:chExt cx="4279063" cy="3235226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E5A1CF9-42E4-460D-BDE6-B9F2B8D80639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DB6991F1-8830-4143-8A4B-0B9D6B1A8612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91F3757D-3A28-479B-9ADB-4A3191AE6542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99D47E81-A162-4836-A387-4B1F8E781BCC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A5773899-2C3C-4C72-B8E6-943699C0E347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4EC54C1B-0530-43BA-AB63-B34EDE399EDC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39AB4D43-024A-4050-B827-B90583E86DDC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28CE6BD3-4AD6-48ED-873B-922450BA4142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6E698B-CB64-4077-A3F7-83EE368963BC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7B83C636-9A25-4E6B-986E-470B5ACA2C23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835FBB5B-67A7-4D6F-937C-74E77BB6A30A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27EAE089-2971-4634-A9CE-ECA883B983DB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C52D5006-01CD-4C62-AAA9-B0E5DB611CE5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B655CBBD-A11C-43F0-A243-F98910411B85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Oval 31">
              <a:extLst>
                <a:ext uri="{FF2B5EF4-FFF2-40B4-BE49-F238E27FC236}">
                  <a16:creationId xmlns:a16="http://schemas.microsoft.com/office/drawing/2014/main" id="{BA918995-1FE2-4650-84E5-299C86D2BDB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B6DF409A-04B1-4547-9F02-5F4B7967CF7E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17D45AC4-F0E7-43EF-9B3A-7127E5815FC0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C73E2BEF-A174-4554-9E50-C77C38BFECD1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EFCF71DB-C587-4D17-B1FA-A1948B6D058B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A0A94B68-2543-4558-91DF-D864D9AA117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B950CF44-9EEB-47D3-9D2D-7EEBCCE44BFC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Oval 38">
              <a:extLst>
                <a:ext uri="{FF2B5EF4-FFF2-40B4-BE49-F238E27FC236}">
                  <a16:creationId xmlns:a16="http://schemas.microsoft.com/office/drawing/2014/main" id="{AD549156-61D8-42D6-AAE0-6441AF45AC2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D34C8BA5-D14D-414A-9013-BC46F4F8F5B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11B160CE-FF4B-4DDA-A8FF-246971414B92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Oval 41">
              <a:extLst>
                <a:ext uri="{FF2B5EF4-FFF2-40B4-BE49-F238E27FC236}">
                  <a16:creationId xmlns:a16="http://schemas.microsoft.com/office/drawing/2014/main" id="{ACA8B877-81CB-4146-9F34-7B43CB99790D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763C925E-AB6F-40AB-B867-86A40F38137E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ED87E73D-3C34-4AC1-A20F-688A5A58BC4B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A6FBE589-FA37-4E9A-A5EF-44C4CC4442E3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Oval 45">
              <a:extLst>
                <a:ext uri="{FF2B5EF4-FFF2-40B4-BE49-F238E27FC236}">
                  <a16:creationId xmlns:a16="http://schemas.microsoft.com/office/drawing/2014/main" id="{290BD175-8421-447D-BFFB-6D5B2D3F67C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C88830FD-F135-4761-A336-0CCD90F89894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Oval 47">
              <a:extLst>
                <a:ext uri="{FF2B5EF4-FFF2-40B4-BE49-F238E27FC236}">
                  <a16:creationId xmlns:a16="http://schemas.microsoft.com/office/drawing/2014/main" id="{61ECAB6F-7B45-41F3-88E7-D5E600FD2C38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5D690304-0ECD-4594-99D6-523FC8313C3F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Oval 49">
              <a:extLst>
                <a:ext uri="{FF2B5EF4-FFF2-40B4-BE49-F238E27FC236}">
                  <a16:creationId xmlns:a16="http://schemas.microsoft.com/office/drawing/2014/main" id="{ECB5E7B1-4949-44E6-B2A5-651D0C2492EC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0AECFC9A-2C21-4FD7-8760-47F882A2B55F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EF669304-DF4F-47F7-B917-B2A94C448145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42D0AAD6-93C3-4CF2-B021-A7F121AD7C02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Oval 53">
              <a:extLst>
                <a:ext uri="{FF2B5EF4-FFF2-40B4-BE49-F238E27FC236}">
                  <a16:creationId xmlns:a16="http://schemas.microsoft.com/office/drawing/2014/main" id="{6EA4A66F-9623-41FD-B1F5-75F0A36A6B3D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9C05475D-3111-4CE3-81E9-FB9FB820B837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Oval 55">
              <a:extLst>
                <a:ext uri="{FF2B5EF4-FFF2-40B4-BE49-F238E27FC236}">
                  <a16:creationId xmlns:a16="http://schemas.microsoft.com/office/drawing/2014/main" id="{C7F84779-8929-4AEE-8532-47AEA9E464E9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DACD8D8D-1979-43DC-89E8-9EB730589532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Oval 57">
              <a:extLst>
                <a:ext uri="{FF2B5EF4-FFF2-40B4-BE49-F238E27FC236}">
                  <a16:creationId xmlns:a16="http://schemas.microsoft.com/office/drawing/2014/main" id="{C7953E59-AE31-421C-B3AB-AF9BD4213E2D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2694F5E1-333E-48AC-923F-E95DF25670D7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id="{4E1B4AE9-0559-47FE-9527-37BF4B356B3F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1D244512-DEC7-4E13-B9BD-A50D3AAD5890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Oval 61">
              <a:extLst>
                <a:ext uri="{FF2B5EF4-FFF2-40B4-BE49-F238E27FC236}">
                  <a16:creationId xmlns:a16="http://schemas.microsoft.com/office/drawing/2014/main" id="{C130ACA9-6AB3-4CC6-9B8F-34316593E353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EDF6C12B-46FC-4BD5-BC9F-42F3A9D69F7A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7187F895-2F5D-4A53-9CED-4967B1CD8BDF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92A69025-61C5-4F7A-B63A-DF3C30C5AE0E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Oval 65">
              <a:extLst>
                <a:ext uri="{FF2B5EF4-FFF2-40B4-BE49-F238E27FC236}">
                  <a16:creationId xmlns:a16="http://schemas.microsoft.com/office/drawing/2014/main" id="{8D394E96-F4A6-4142-B62D-BBF9C1FA934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31618109-DCE3-48C9-895B-81BFACEB2CA8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67">
              <a:extLst>
                <a:ext uri="{FF2B5EF4-FFF2-40B4-BE49-F238E27FC236}">
                  <a16:creationId xmlns:a16="http://schemas.microsoft.com/office/drawing/2014/main" id="{8FC91DCE-3392-4340-A21A-7F48C178FCE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68">
              <a:extLst>
                <a:ext uri="{FF2B5EF4-FFF2-40B4-BE49-F238E27FC236}">
                  <a16:creationId xmlns:a16="http://schemas.microsoft.com/office/drawing/2014/main" id="{7E29BDB4-EDF0-4C17-BE76-6E93B8495B44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69">
              <a:extLst>
                <a:ext uri="{FF2B5EF4-FFF2-40B4-BE49-F238E27FC236}">
                  <a16:creationId xmlns:a16="http://schemas.microsoft.com/office/drawing/2014/main" id="{EEE2C2D6-5458-4F94-9EF4-5965A2F6CCB0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9D94247A-583F-4F73-8D83-B2EB5342B719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id="{0EE925E2-31F9-426E-A59B-EA30B1C92A5D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31AB85C1-9D97-4347-BEA0-CCE48F1710D4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73">
              <a:extLst>
                <a:ext uri="{FF2B5EF4-FFF2-40B4-BE49-F238E27FC236}">
                  <a16:creationId xmlns:a16="http://schemas.microsoft.com/office/drawing/2014/main" id="{ABA40698-A48F-466E-937B-7C06E0BA5E76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74">
              <a:extLst>
                <a:ext uri="{FF2B5EF4-FFF2-40B4-BE49-F238E27FC236}">
                  <a16:creationId xmlns:a16="http://schemas.microsoft.com/office/drawing/2014/main" id="{CE8C34AC-2C60-4A6A-91B6-3EBAAE5536E2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9D8C713A-00C6-444D-BBEF-76F9B5E3CC18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id="{EFEC5C53-C5F0-4AB8-88B6-3124CA7AB3E2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C50AA5C1-8EE0-4430-907A-4ECEA9FCD9C0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78">
              <a:extLst>
                <a:ext uri="{FF2B5EF4-FFF2-40B4-BE49-F238E27FC236}">
                  <a16:creationId xmlns:a16="http://schemas.microsoft.com/office/drawing/2014/main" id="{FAAEFAAE-6FFA-483A-9D1C-FF63F1EBCD46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79">
              <a:extLst>
                <a:ext uri="{FF2B5EF4-FFF2-40B4-BE49-F238E27FC236}">
                  <a16:creationId xmlns:a16="http://schemas.microsoft.com/office/drawing/2014/main" id="{AA8561CA-EB8A-4222-8D38-BC6262D421E7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80">
              <a:extLst>
                <a:ext uri="{FF2B5EF4-FFF2-40B4-BE49-F238E27FC236}">
                  <a16:creationId xmlns:a16="http://schemas.microsoft.com/office/drawing/2014/main" id="{46CB969F-B9CE-465B-AC26-2B202D703A4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81">
              <a:extLst>
                <a:ext uri="{FF2B5EF4-FFF2-40B4-BE49-F238E27FC236}">
                  <a16:creationId xmlns:a16="http://schemas.microsoft.com/office/drawing/2014/main" id="{489E6121-65EE-48E1-AF62-27007A5C6AF3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82">
              <a:extLst>
                <a:ext uri="{FF2B5EF4-FFF2-40B4-BE49-F238E27FC236}">
                  <a16:creationId xmlns:a16="http://schemas.microsoft.com/office/drawing/2014/main" id="{FD611B06-3A4B-44DB-98F5-2311F073D233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Oval 83">
              <a:extLst>
                <a:ext uri="{FF2B5EF4-FFF2-40B4-BE49-F238E27FC236}">
                  <a16:creationId xmlns:a16="http://schemas.microsoft.com/office/drawing/2014/main" id="{2A2F662B-177B-42B5-BF66-6E415A6C44EE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Oval 84">
              <a:extLst>
                <a:ext uri="{FF2B5EF4-FFF2-40B4-BE49-F238E27FC236}">
                  <a16:creationId xmlns:a16="http://schemas.microsoft.com/office/drawing/2014/main" id="{388E5ACE-85EF-486B-8118-A89DFF168C36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Oval 85">
              <a:extLst>
                <a:ext uri="{FF2B5EF4-FFF2-40B4-BE49-F238E27FC236}">
                  <a16:creationId xmlns:a16="http://schemas.microsoft.com/office/drawing/2014/main" id="{29A017E1-EC94-4C9F-9ED3-D954CCA6FEE3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Oval 86">
              <a:extLst>
                <a:ext uri="{FF2B5EF4-FFF2-40B4-BE49-F238E27FC236}">
                  <a16:creationId xmlns:a16="http://schemas.microsoft.com/office/drawing/2014/main" id="{A6669371-D4E8-4D58-8D25-CF2188EEAD5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id="{351EC45B-3770-49A7-BE79-59D89A2CA2C8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Oval 88">
              <a:extLst>
                <a:ext uri="{FF2B5EF4-FFF2-40B4-BE49-F238E27FC236}">
                  <a16:creationId xmlns:a16="http://schemas.microsoft.com/office/drawing/2014/main" id="{BA9631A6-DCCF-42AC-AB9B-17DF29DF2D83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Oval 89">
              <a:extLst>
                <a:ext uri="{FF2B5EF4-FFF2-40B4-BE49-F238E27FC236}">
                  <a16:creationId xmlns:a16="http://schemas.microsoft.com/office/drawing/2014/main" id="{2FE68239-B37E-4A03-9001-7289B4332B64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Oval 90">
              <a:extLst>
                <a:ext uri="{FF2B5EF4-FFF2-40B4-BE49-F238E27FC236}">
                  <a16:creationId xmlns:a16="http://schemas.microsoft.com/office/drawing/2014/main" id="{44B67344-AB09-44C6-B951-00576297B2E1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Oval 91">
              <a:extLst>
                <a:ext uri="{FF2B5EF4-FFF2-40B4-BE49-F238E27FC236}">
                  <a16:creationId xmlns:a16="http://schemas.microsoft.com/office/drawing/2014/main" id="{B144AD56-CFCD-40B1-8AE3-355A0DADCF94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Oval 92">
              <a:extLst>
                <a:ext uri="{FF2B5EF4-FFF2-40B4-BE49-F238E27FC236}">
                  <a16:creationId xmlns:a16="http://schemas.microsoft.com/office/drawing/2014/main" id="{30828E0E-EB37-470A-AA52-6371C5E97DA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Oval 93">
              <a:extLst>
                <a:ext uri="{FF2B5EF4-FFF2-40B4-BE49-F238E27FC236}">
                  <a16:creationId xmlns:a16="http://schemas.microsoft.com/office/drawing/2014/main" id="{CD5CA730-2EC8-4CB5-A330-2E6E53280D3A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Oval 94">
              <a:extLst>
                <a:ext uri="{FF2B5EF4-FFF2-40B4-BE49-F238E27FC236}">
                  <a16:creationId xmlns:a16="http://schemas.microsoft.com/office/drawing/2014/main" id="{4D4295EE-8157-4BEF-8F05-04926337B370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Oval 95">
              <a:extLst>
                <a:ext uri="{FF2B5EF4-FFF2-40B4-BE49-F238E27FC236}">
                  <a16:creationId xmlns:a16="http://schemas.microsoft.com/office/drawing/2014/main" id="{807C9322-E83E-4583-9624-81EDF8F57239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Oval 96">
              <a:extLst>
                <a:ext uri="{FF2B5EF4-FFF2-40B4-BE49-F238E27FC236}">
                  <a16:creationId xmlns:a16="http://schemas.microsoft.com/office/drawing/2014/main" id="{4F29BB53-F088-4075-A6C0-02329B4E1C54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Oval 97">
              <a:extLst>
                <a:ext uri="{FF2B5EF4-FFF2-40B4-BE49-F238E27FC236}">
                  <a16:creationId xmlns:a16="http://schemas.microsoft.com/office/drawing/2014/main" id="{7EFAB5BC-1868-4844-A0E0-78E2E535BDEF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Oval 98">
              <a:extLst>
                <a:ext uri="{FF2B5EF4-FFF2-40B4-BE49-F238E27FC236}">
                  <a16:creationId xmlns:a16="http://schemas.microsoft.com/office/drawing/2014/main" id="{B1A9F289-75FB-4292-8F2D-4CF537F79D11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Oval 99">
              <a:extLst>
                <a:ext uri="{FF2B5EF4-FFF2-40B4-BE49-F238E27FC236}">
                  <a16:creationId xmlns:a16="http://schemas.microsoft.com/office/drawing/2014/main" id="{C873FF7C-4DA3-46E5-9686-9B455E6A4831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Oval 100">
              <a:extLst>
                <a:ext uri="{FF2B5EF4-FFF2-40B4-BE49-F238E27FC236}">
                  <a16:creationId xmlns:a16="http://schemas.microsoft.com/office/drawing/2014/main" id="{A9DBB075-3FB3-49BC-9E01-770F31C5BAF7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Oval 101">
              <a:extLst>
                <a:ext uri="{FF2B5EF4-FFF2-40B4-BE49-F238E27FC236}">
                  <a16:creationId xmlns:a16="http://schemas.microsoft.com/office/drawing/2014/main" id="{7F5BA25B-5B9A-4E44-9781-C2B086FE341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Oval 102">
              <a:extLst>
                <a:ext uri="{FF2B5EF4-FFF2-40B4-BE49-F238E27FC236}">
                  <a16:creationId xmlns:a16="http://schemas.microsoft.com/office/drawing/2014/main" id="{E8CAD364-BD52-494C-99E6-40047F537C4B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8D8C0403-6D3F-47C0-A5E9-BB676715861A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Oval 104">
              <a:extLst>
                <a:ext uri="{FF2B5EF4-FFF2-40B4-BE49-F238E27FC236}">
                  <a16:creationId xmlns:a16="http://schemas.microsoft.com/office/drawing/2014/main" id="{2E2489C9-7003-4892-8143-B9EEF6F33151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Oval 105">
              <a:extLst>
                <a:ext uri="{FF2B5EF4-FFF2-40B4-BE49-F238E27FC236}">
                  <a16:creationId xmlns:a16="http://schemas.microsoft.com/office/drawing/2014/main" id="{FAFC8BF7-3653-4A3E-AF3A-B7861A4D2D41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Oval 106">
              <a:extLst>
                <a:ext uri="{FF2B5EF4-FFF2-40B4-BE49-F238E27FC236}">
                  <a16:creationId xmlns:a16="http://schemas.microsoft.com/office/drawing/2014/main" id="{CBDEF9A1-597C-4328-834B-A3CF1C196AE0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Oval 107">
              <a:extLst>
                <a:ext uri="{FF2B5EF4-FFF2-40B4-BE49-F238E27FC236}">
                  <a16:creationId xmlns:a16="http://schemas.microsoft.com/office/drawing/2014/main" id="{6A258A18-D385-4EBD-8594-1A2DA4290C06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Oval 108">
              <a:extLst>
                <a:ext uri="{FF2B5EF4-FFF2-40B4-BE49-F238E27FC236}">
                  <a16:creationId xmlns:a16="http://schemas.microsoft.com/office/drawing/2014/main" id="{25060AC3-1D4D-429D-A6F9-DC94BE23695B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Oval 109">
              <a:extLst>
                <a:ext uri="{FF2B5EF4-FFF2-40B4-BE49-F238E27FC236}">
                  <a16:creationId xmlns:a16="http://schemas.microsoft.com/office/drawing/2014/main" id="{977A57C9-1A86-4432-A080-F1F8DEF7D9A8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Oval 110">
              <a:extLst>
                <a:ext uri="{FF2B5EF4-FFF2-40B4-BE49-F238E27FC236}">
                  <a16:creationId xmlns:a16="http://schemas.microsoft.com/office/drawing/2014/main" id="{8DC78F4C-1B40-4956-BBBD-62002ED37532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Oval 111">
              <a:extLst>
                <a:ext uri="{FF2B5EF4-FFF2-40B4-BE49-F238E27FC236}">
                  <a16:creationId xmlns:a16="http://schemas.microsoft.com/office/drawing/2014/main" id="{C90D7306-1ACB-4975-A51E-0746759EBB1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Oval 112">
              <a:extLst>
                <a:ext uri="{FF2B5EF4-FFF2-40B4-BE49-F238E27FC236}">
                  <a16:creationId xmlns:a16="http://schemas.microsoft.com/office/drawing/2014/main" id="{C0BC3BD3-4AD7-446D-AFD3-439580996B47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Oval 113">
              <a:extLst>
                <a:ext uri="{FF2B5EF4-FFF2-40B4-BE49-F238E27FC236}">
                  <a16:creationId xmlns:a16="http://schemas.microsoft.com/office/drawing/2014/main" id="{3C14ECD4-0EF0-48CA-96E9-E0AE47CB810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Oval 114">
              <a:extLst>
                <a:ext uri="{FF2B5EF4-FFF2-40B4-BE49-F238E27FC236}">
                  <a16:creationId xmlns:a16="http://schemas.microsoft.com/office/drawing/2014/main" id="{29FCF967-475E-4316-AE72-267DA94E1239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Oval 115">
              <a:extLst>
                <a:ext uri="{FF2B5EF4-FFF2-40B4-BE49-F238E27FC236}">
                  <a16:creationId xmlns:a16="http://schemas.microsoft.com/office/drawing/2014/main" id="{9ADA1195-595E-41AC-9CC9-B8738C710E27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1" name="Oval 116">
              <a:extLst>
                <a:ext uri="{FF2B5EF4-FFF2-40B4-BE49-F238E27FC236}">
                  <a16:creationId xmlns:a16="http://schemas.microsoft.com/office/drawing/2014/main" id="{4658C737-90A4-49E4-ABE0-AAFC8908D3A6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Oval 117">
              <a:extLst>
                <a:ext uri="{FF2B5EF4-FFF2-40B4-BE49-F238E27FC236}">
                  <a16:creationId xmlns:a16="http://schemas.microsoft.com/office/drawing/2014/main" id="{4E504E63-8FDE-4FC4-9D73-C329191BC760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Oval 118">
              <a:extLst>
                <a:ext uri="{FF2B5EF4-FFF2-40B4-BE49-F238E27FC236}">
                  <a16:creationId xmlns:a16="http://schemas.microsoft.com/office/drawing/2014/main" id="{6FA2459A-04BD-4B24-8DA1-F3792851BD51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Oval 119">
              <a:extLst>
                <a:ext uri="{FF2B5EF4-FFF2-40B4-BE49-F238E27FC236}">
                  <a16:creationId xmlns:a16="http://schemas.microsoft.com/office/drawing/2014/main" id="{C7996283-12A8-4FA7-8514-5118927D2726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Oval 120">
              <a:extLst>
                <a:ext uri="{FF2B5EF4-FFF2-40B4-BE49-F238E27FC236}">
                  <a16:creationId xmlns:a16="http://schemas.microsoft.com/office/drawing/2014/main" id="{22842B3B-A331-4B59-8B9F-115E4D689479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Oval 121">
              <a:extLst>
                <a:ext uri="{FF2B5EF4-FFF2-40B4-BE49-F238E27FC236}">
                  <a16:creationId xmlns:a16="http://schemas.microsoft.com/office/drawing/2014/main" id="{95365ACD-FEB8-4184-8AB4-BE8440899555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Oval 122">
              <a:extLst>
                <a:ext uri="{FF2B5EF4-FFF2-40B4-BE49-F238E27FC236}">
                  <a16:creationId xmlns:a16="http://schemas.microsoft.com/office/drawing/2014/main" id="{D280B650-E36E-4796-BCF1-28592DB67AC1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Oval 123">
              <a:extLst>
                <a:ext uri="{FF2B5EF4-FFF2-40B4-BE49-F238E27FC236}">
                  <a16:creationId xmlns:a16="http://schemas.microsoft.com/office/drawing/2014/main" id="{0656F25A-B83C-4431-96B1-BE0E72C53B4F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Oval 124">
              <a:extLst>
                <a:ext uri="{FF2B5EF4-FFF2-40B4-BE49-F238E27FC236}">
                  <a16:creationId xmlns:a16="http://schemas.microsoft.com/office/drawing/2014/main" id="{BCBA8F1C-FDF6-44CE-A440-A07784A13337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Oval 125">
              <a:extLst>
                <a:ext uri="{FF2B5EF4-FFF2-40B4-BE49-F238E27FC236}">
                  <a16:creationId xmlns:a16="http://schemas.microsoft.com/office/drawing/2014/main" id="{25AD3596-80F2-46A1-99C0-8D3472FFE687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Oval 126">
              <a:extLst>
                <a:ext uri="{FF2B5EF4-FFF2-40B4-BE49-F238E27FC236}">
                  <a16:creationId xmlns:a16="http://schemas.microsoft.com/office/drawing/2014/main" id="{449260A7-BFF7-44F1-9B9B-B70BC02CD75F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Oval 127">
              <a:extLst>
                <a:ext uri="{FF2B5EF4-FFF2-40B4-BE49-F238E27FC236}">
                  <a16:creationId xmlns:a16="http://schemas.microsoft.com/office/drawing/2014/main" id="{7384F1E3-642A-4EC4-B866-F2F75E81E5F1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Oval 128">
              <a:extLst>
                <a:ext uri="{FF2B5EF4-FFF2-40B4-BE49-F238E27FC236}">
                  <a16:creationId xmlns:a16="http://schemas.microsoft.com/office/drawing/2014/main" id="{B9CBB1C2-FD7D-4525-8ACC-D038D8FA9332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Oval 129">
              <a:extLst>
                <a:ext uri="{FF2B5EF4-FFF2-40B4-BE49-F238E27FC236}">
                  <a16:creationId xmlns:a16="http://schemas.microsoft.com/office/drawing/2014/main" id="{1A758A6B-BF7E-4B16-9FB3-A85CF45371F5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Oval 130">
              <a:extLst>
                <a:ext uri="{FF2B5EF4-FFF2-40B4-BE49-F238E27FC236}">
                  <a16:creationId xmlns:a16="http://schemas.microsoft.com/office/drawing/2014/main" id="{57D041BB-704E-492E-BAA3-CF93FFAC134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Oval 131">
              <a:extLst>
                <a:ext uri="{FF2B5EF4-FFF2-40B4-BE49-F238E27FC236}">
                  <a16:creationId xmlns:a16="http://schemas.microsoft.com/office/drawing/2014/main" id="{1A58B809-62C8-4427-B4F2-E6561B100413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Oval 132">
              <a:extLst>
                <a:ext uri="{FF2B5EF4-FFF2-40B4-BE49-F238E27FC236}">
                  <a16:creationId xmlns:a16="http://schemas.microsoft.com/office/drawing/2014/main" id="{5A4C855D-4C36-4238-AB10-784912CB85D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Oval 133">
              <a:extLst>
                <a:ext uri="{FF2B5EF4-FFF2-40B4-BE49-F238E27FC236}">
                  <a16:creationId xmlns:a16="http://schemas.microsoft.com/office/drawing/2014/main" id="{898B691D-5FFC-43BF-B66E-ADAF0B73C501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Oval 134">
              <a:extLst>
                <a:ext uri="{FF2B5EF4-FFF2-40B4-BE49-F238E27FC236}">
                  <a16:creationId xmlns:a16="http://schemas.microsoft.com/office/drawing/2014/main" id="{4B110BA3-E6F7-4837-A68F-15E4A8D17E33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Oval 135">
              <a:extLst>
                <a:ext uri="{FF2B5EF4-FFF2-40B4-BE49-F238E27FC236}">
                  <a16:creationId xmlns:a16="http://schemas.microsoft.com/office/drawing/2014/main" id="{83603E9B-0787-464B-9642-A95155D92FA6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Oval 136">
              <a:extLst>
                <a:ext uri="{FF2B5EF4-FFF2-40B4-BE49-F238E27FC236}">
                  <a16:creationId xmlns:a16="http://schemas.microsoft.com/office/drawing/2014/main" id="{5CB08C4E-BB58-40BC-858F-EF2E1043DB5A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Oval 137">
              <a:extLst>
                <a:ext uri="{FF2B5EF4-FFF2-40B4-BE49-F238E27FC236}">
                  <a16:creationId xmlns:a16="http://schemas.microsoft.com/office/drawing/2014/main" id="{DBC60EA1-79CB-4BAB-BDE3-E341613E5A01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Oval 138">
              <a:extLst>
                <a:ext uri="{FF2B5EF4-FFF2-40B4-BE49-F238E27FC236}">
                  <a16:creationId xmlns:a16="http://schemas.microsoft.com/office/drawing/2014/main" id="{A77ED6D6-3D3D-4391-8B26-9705E39A37A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Oval 139">
              <a:extLst>
                <a:ext uri="{FF2B5EF4-FFF2-40B4-BE49-F238E27FC236}">
                  <a16:creationId xmlns:a16="http://schemas.microsoft.com/office/drawing/2014/main" id="{89457FF2-552A-4061-8EDC-B4FBFE7E67F9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Oval 140">
              <a:extLst>
                <a:ext uri="{FF2B5EF4-FFF2-40B4-BE49-F238E27FC236}">
                  <a16:creationId xmlns:a16="http://schemas.microsoft.com/office/drawing/2014/main" id="{3B6AEC68-9922-4E94-99B6-53D72E1AEE3E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Oval 141">
              <a:extLst>
                <a:ext uri="{FF2B5EF4-FFF2-40B4-BE49-F238E27FC236}">
                  <a16:creationId xmlns:a16="http://schemas.microsoft.com/office/drawing/2014/main" id="{9B021E83-CEA6-4680-850F-82624078563C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Oval 142">
              <a:extLst>
                <a:ext uri="{FF2B5EF4-FFF2-40B4-BE49-F238E27FC236}">
                  <a16:creationId xmlns:a16="http://schemas.microsoft.com/office/drawing/2014/main" id="{E3ADEA9D-EFAA-4CA1-ABF0-3D556C0A4D1A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Oval 143">
              <a:extLst>
                <a:ext uri="{FF2B5EF4-FFF2-40B4-BE49-F238E27FC236}">
                  <a16:creationId xmlns:a16="http://schemas.microsoft.com/office/drawing/2014/main" id="{2D65C6AA-9B3B-4CEE-A9EC-474B03C08F38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Oval 144">
              <a:extLst>
                <a:ext uri="{FF2B5EF4-FFF2-40B4-BE49-F238E27FC236}">
                  <a16:creationId xmlns:a16="http://schemas.microsoft.com/office/drawing/2014/main" id="{54441EA0-8D2A-462A-854A-15E150CB8C1C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Oval 145">
              <a:extLst>
                <a:ext uri="{FF2B5EF4-FFF2-40B4-BE49-F238E27FC236}">
                  <a16:creationId xmlns:a16="http://schemas.microsoft.com/office/drawing/2014/main" id="{2BBACB30-B944-4E55-B04C-B953D573B79B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Oval 146">
              <a:extLst>
                <a:ext uri="{FF2B5EF4-FFF2-40B4-BE49-F238E27FC236}">
                  <a16:creationId xmlns:a16="http://schemas.microsoft.com/office/drawing/2014/main" id="{C61DC332-55B2-446D-93AC-68A25D88F3B2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Oval 147">
              <a:extLst>
                <a:ext uri="{FF2B5EF4-FFF2-40B4-BE49-F238E27FC236}">
                  <a16:creationId xmlns:a16="http://schemas.microsoft.com/office/drawing/2014/main" id="{8A0A4EEB-B5E4-4E59-92DC-813A27E564B9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Oval 148">
              <a:extLst>
                <a:ext uri="{FF2B5EF4-FFF2-40B4-BE49-F238E27FC236}">
                  <a16:creationId xmlns:a16="http://schemas.microsoft.com/office/drawing/2014/main" id="{498EB2BD-2B88-40B1-AE6B-751AD2C37A55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Oval 149">
              <a:extLst>
                <a:ext uri="{FF2B5EF4-FFF2-40B4-BE49-F238E27FC236}">
                  <a16:creationId xmlns:a16="http://schemas.microsoft.com/office/drawing/2014/main" id="{F97FA57B-DF24-4C8E-945E-8448287BA1DB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Oval 150">
              <a:extLst>
                <a:ext uri="{FF2B5EF4-FFF2-40B4-BE49-F238E27FC236}">
                  <a16:creationId xmlns:a16="http://schemas.microsoft.com/office/drawing/2014/main" id="{5938BD45-0DB5-4F7E-A29C-A1DEEFE94AF3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Oval 151">
              <a:extLst>
                <a:ext uri="{FF2B5EF4-FFF2-40B4-BE49-F238E27FC236}">
                  <a16:creationId xmlns:a16="http://schemas.microsoft.com/office/drawing/2014/main" id="{E0E6CBDC-81F7-4BA0-BFC5-3E019DEAC0B3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7" name="Oval 152">
              <a:extLst>
                <a:ext uri="{FF2B5EF4-FFF2-40B4-BE49-F238E27FC236}">
                  <a16:creationId xmlns:a16="http://schemas.microsoft.com/office/drawing/2014/main" id="{6D227EFA-3037-4B8E-ADF2-21E4B5D5D3A9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Oval 153">
              <a:extLst>
                <a:ext uri="{FF2B5EF4-FFF2-40B4-BE49-F238E27FC236}">
                  <a16:creationId xmlns:a16="http://schemas.microsoft.com/office/drawing/2014/main" id="{BC164BE9-BCA3-4DD9-824B-56F9A56AAEDC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Oval 154">
              <a:extLst>
                <a:ext uri="{FF2B5EF4-FFF2-40B4-BE49-F238E27FC236}">
                  <a16:creationId xmlns:a16="http://schemas.microsoft.com/office/drawing/2014/main" id="{06BB5A3A-9E95-4674-8DB8-F49B431D8CB5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Oval 155">
              <a:extLst>
                <a:ext uri="{FF2B5EF4-FFF2-40B4-BE49-F238E27FC236}">
                  <a16:creationId xmlns:a16="http://schemas.microsoft.com/office/drawing/2014/main" id="{7A907528-8754-411C-BA6B-259A809D2F7E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Oval 156">
              <a:extLst>
                <a:ext uri="{FF2B5EF4-FFF2-40B4-BE49-F238E27FC236}">
                  <a16:creationId xmlns:a16="http://schemas.microsoft.com/office/drawing/2014/main" id="{D80A4630-0241-4EB7-99AD-F7022D943B4B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Oval 157">
              <a:extLst>
                <a:ext uri="{FF2B5EF4-FFF2-40B4-BE49-F238E27FC236}">
                  <a16:creationId xmlns:a16="http://schemas.microsoft.com/office/drawing/2014/main" id="{C4ADEC74-19F0-4248-B11F-736E8B2E56B0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Oval 158">
              <a:extLst>
                <a:ext uri="{FF2B5EF4-FFF2-40B4-BE49-F238E27FC236}">
                  <a16:creationId xmlns:a16="http://schemas.microsoft.com/office/drawing/2014/main" id="{BECA2E78-EC65-4D99-9EFD-67A66FED5385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Oval 159">
              <a:extLst>
                <a:ext uri="{FF2B5EF4-FFF2-40B4-BE49-F238E27FC236}">
                  <a16:creationId xmlns:a16="http://schemas.microsoft.com/office/drawing/2014/main" id="{C9EED2CB-6EB4-453C-B801-200C2655E7C6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Oval 160">
              <a:extLst>
                <a:ext uri="{FF2B5EF4-FFF2-40B4-BE49-F238E27FC236}">
                  <a16:creationId xmlns:a16="http://schemas.microsoft.com/office/drawing/2014/main" id="{A330ECCA-F3E4-4637-A53E-7E51BFC2FC57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Oval 161">
              <a:extLst>
                <a:ext uri="{FF2B5EF4-FFF2-40B4-BE49-F238E27FC236}">
                  <a16:creationId xmlns:a16="http://schemas.microsoft.com/office/drawing/2014/main" id="{9E08284E-E758-4D60-9D3A-9C690D1D537C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Oval 162">
              <a:extLst>
                <a:ext uri="{FF2B5EF4-FFF2-40B4-BE49-F238E27FC236}">
                  <a16:creationId xmlns:a16="http://schemas.microsoft.com/office/drawing/2014/main" id="{7987172D-9915-47B5-8DAB-9D73A5DBD36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Oval 163">
              <a:extLst>
                <a:ext uri="{FF2B5EF4-FFF2-40B4-BE49-F238E27FC236}">
                  <a16:creationId xmlns:a16="http://schemas.microsoft.com/office/drawing/2014/main" id="{92939D18-491A-4264-B929-896F1ADFD379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Oval 164">
              <a:extLst>
                <a:ext uri="{FF2B5EF4-FFF2-40B4-BE49-F238E27FC236}">
                  <a16:creationId xmlns:a16="http://schemas.microsoft.com/office/drawing/2014/main" id="{7D00426D-14BA-4D5B-ADE0-5845E9EE0B3A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Oval 165">
              <a:extLst>
                <a:ext uri="{FF2B5EF4-FFF2-40B4-BE49-F238E27FC236}">
                  <a16:creationId xmlns:a16="http://schemas.microsoft.com/office/drawing/2014/main" id="{BC08B2A4-F34D-4E10-A737-F3FA025A3A89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Oval 166">
              <a:extLst>
                <a:ext uri="{FF2B5EF4-FFF2-40B4-BE49-F238E27FC236}">
                  <a16:creationId xmlns:a16="http://schemas.microsoft.com/office/drawing/2014/main" id="{E50CBE32-270C-4029-B58C-6B2B3F61B33E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2" name="Oval 167">
              <a:extLst>
                <a:ext uri="{FF2B5EF4-FFF2-40B4-BE49-F238E27FC236}">
                  <a16:creationId xmlns:a16="http://schemas.microsoft.com/office/drawing/2014/main" id="{AD33D979-0D34-4A4C-8EE2-46A32165810D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3" name="Oval 168">
              <a:extLst>
                <a:ext uri="{FF2B5EF4-FFF2-40B4-BE49-F238E27FC236}">
                  <a16:creationId xmlns:a16="http://schemas.microsoft.com/office/drawing/2014/main" id="{A8848AB5-215D-4224-BA13-5530C16ACD72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4" name="Oval 169">
              <a:extLst>
                <a:ext uri="{FF2B5EF4-FFF2-40B4-BE49-F238E27FC236}">
                  <a16:creationId xmlns:a16="http://schemas.microsoft.com/office/drawing/2014/main" id="{B8A7B5CA-AA0E-4E1F-824A-ECCD2536C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Oval 170">
              <a:extLst>
                <a:ext uri="{FF2B5EF4-FFF2-40B4-BE49-F238E27FC236}">
                  <a16:creationId xmlns:a16="http://schemas.microsoft.com/office/drawing/2014/main" id="{67D1152F-18CF-4E15-ACAA-918113422F42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6" name="Oval 171">
              <a:extLst>
                <a:ext uri="{FF2B5EF4-FFF2-40B4-BE49-F238E27FC236}">
                  <a16:creationId xmlns:a16="http://schemas.microsoft.com/office/drawing/2014/main" id="{412A2A69-7105-4E85-9BA6-21F5CD93770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7" name="Oval 172">
              <a:extLst>
                <a:ext uri="{FF2B5EF4-FFF2-40B4-BE49-F238E27FC236}">
                  <a16:creationId xmlns:a16="http://schemas.microsoft.com/office/drawing/2014/main" id="{59FAC433-E552-4959-B819-18EDE679F571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8" name="Oval 173">
              <a:extLst>
                <a:ext uri="{FF2B5EF4-FFF2-40B4-BE49-F238E27FC236}">
                  <a16:creationId xmlns:a16="http://schemas.microsoft.com/office/drawing/2014/main" id="{D5DAC188-3E0E-408D-802E-2296BF5C2D3A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9" name="Oval 174">
              <a:extLst>
                <a:ext uri="{FF2B5EF4-FFF2-40B4-BE49-F238E27FC236}">
                  <a16:creationId xmlns:a16="http://schemas.microsoft.com/office/drawing/2014/main" id="{282A6CD0-DD2E-457E-AD79-834A373D4090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Oval 175">
              <a:extLst>
                <a:ext uri="{FF2B5EF4-FFF2-40B4-BE49-F238E27FC236}">
                  <a16:creationId xmlns:a16="http://schemas.microsoft.com/office/drawing/2014/main" id="{661C1CF7-9E9A-49C6-8D6A-75DDFCEC74CB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Oval 176">
              <a:extLst>
                <a:ext uri="{FF2B5EF4-FFF2-40B4-BE49-F238E27FC236}">
                  <a16:creationId xmlns:a16="http://schemas.microsoft.com/office/drawing/2014/main" id="{8AEF2664-623C-457C-9B26-CBF73097043F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Oval 177">
              <a:extLst>
                <a:ext uri="{FF2B5EF4-FFF2-40B4-BE49-F238E27FC236}">
                  <a16:creationId xmlns:a16="http://schemas.microsoft.com/office/drawing/2014/main" id="{8CAC8DC7-D68C-401C-9D49-0F3E550D163C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3" name="Oval 178">
              <a:extLst>
                <a:ext uri="{FF2B5EF4-FFF2-40B4-BE49-F238E27FC236}">
                  <a16:creationId xmlns:a16="http://schemas.microsoft.com/office/drawing/2014/main" id="{3CCFDF8D-B522-43ED-9C67-C2192D8198F2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Oval 179">
              <a:extLst>
                <a:ext uri="{FF2B5EF4-FFF2-40B4-BE49-F238E27FC236}">
                  <a16:creationId xmlns:a16="http://schemas.microsoft.com/office/drawing/2014/main" id="{D0FBCE9C-BD7A-4DA6-AE32-FD01D945B3CB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Oval 180">
              <a:extLst>
                <a:ext uri="{FF2B5EF4-FFF2-40B4-BE49-F238E27FC236}">
                  <a16:creationId xmlns:a16="http://schemas.microsoft.com/office/drawing/2014/main" id="{EFDFA98D-2CED-46DE-A7B7-83572CB692F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Oval 181">
              <a:extLst>
                <a:ext uri="{FF2B5EF4-FFF2-40B4-BE49-F238E27FC236}">
                  <a16:creationId xmlns:a16="http://schemas.microsoft.com/office/drawing/2014/main" id="{3F5F90D4-F852-4BA4-A09C-811F18983E6F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Oval 182">
              <a:extLst>
                <a:ext uri="{FF2B5EF4-FFF2-40B4-BE49-F238E27FC236}">
                  <a16:creationId xmlns:a16="http://schemas.microsoft.com/office/drawing/2014/main" id="{100A710B-C27D-42C0-B567-0E964D6B0DAB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8" name="Oval 183">
              <a:extLst>
                <a:ext uri="{FF2B5EF4-FFF2-40B4-BE49-F238E27FC236}">
                  <a16:creationId xmlns:a16="http://schemas.microsoft.com/office/drawing/2014/main" id="{A0DEB2B3-11AD-4F96-A584-017B76594619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9" name="Oval 184">
              <a:extLst>
                <a:ext uri="{FF2B5EF4-FFF2-40B4-BE49-F238E27FC236}">
                  <a16:creationId xmlns:a16="http://schemas.microsoft.com/office/drawing/2014/main" id="{B8FAA353-D7E6-4A46-9AB2-7413E609FAF3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Oval 185">
              <a:extLst>
                <a:ext uri="{FF2B5EF4-FFF2-40B4-BE49-F238E27FC236}">
                  <a16:creationId xmlns:a16="http://schemas.microsoft.com/office/drawing/2014/main" id="{B8D7D02A-816F-47F2-80F1-1EF58D7504E6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Oval 186">
              <a:extLst>
                <a:ext uri="{FF2B5EF4-FFF2-40B4-BE49-F238E27FC236}">
                  <a16:creationId xmlns:a16="http://schemas.microsoft.com/office/drawing/2014/main" id="{0C7E4E53-F80D-47D2-8B33-0E0B3235A952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Oval 187">
              <a:extLst>
                <a:ext uri="{FF2B5EF4-FFF2-40B4-BE49-F238E27FC236}">
                  <a16:creationId xmlns:a16="http://schemas.microsoft.com/office/drawing/2014/main" id="{9EEB5485-37D9-4A79-954C-5168E5779AA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3" name="Oval 188">
              <a:extLst>
                <a:ext uri="{FF2B5EF4-FFF2-40B4-BE49-F238E27FC236}">
                  <a16:creationId xmlns:a16="http://schemas.microsoft.com/office/drawing/2014/main" id="{A1CB4A01-3DE7-453F-8621-09D4C56F05EE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4" name="Oval 189">
              <a:extLst>
                <a:ext uri="{FF2B5EF4-FFF2-40B4-BE49-F238E27FC236}">
                  <a16:creationId xmlns:a16="http://schemas.microsoft.com/office/drawing/2014/main" id="{49A03F13-E8BA-49B0-B87C-13BEE8518D68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5" name="Oval 190">
              <a:extLst>
                <a:ext uri="{FF2B5EF4-FFF2-40B4-BE49-F238E27FC236}">
                  <a16:creationId xmlns:a16="http://schemas.microsoft.com/office/drawing/2014/main" id="{EB57268D-5EA3-4536-A89C-176B4A8A3D01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Oval 191">
              <a:extLst>
                <a:ext uri="{FF2B5EF4-FFF2-40B4-BE49-F238E27FC236}">
                  <a16:creationId xmlns:a16="http://schemas.microsoft.com/office/drawing/2014/main" id="{EC9586D2-9AB6-4CDD-BE94-FF57ABD6409B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Oval 192">
              <a:extLst>
                <a:ext uri="{FF2B5EF4-FFF2-40B4-BE49-F238E27FC236}">
                  <a16:creationId xmlns:a16="http://schemas.microsoft.com/office/drawing/2014/main" id="{C1020EC3-943B-40DC-B99E-7022E6E12F59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Oval 193">
              <a:extLst>
                <a:ext uri="{FF2B5EF4-FFF2-40B4-BE49-F238E27FC236}">
                  <a16:creationId xmlns:a16="http://schemas.microsoft.com/office/drawing/2014/main" id="{61BC0FEC-BB83-4A54-885E-FB09D993A468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9" name="Oval 194">
              <a:extLst>
                <a:ext uri="{FF2B5EF4-FFF2-40B4-BE49-F238E27FC236}">
                  <a16:creationId xmlns:a16="http://schemas.microsoft.com/office/drawing/2014/main" id="{3C02AD5A-F8D7-4705-81C8-C955C6534103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0" name="Oval 195">
              <a:extLst>
                <a:ext uri="{FF2B5EF4-FFF2-40B4-BE49-F238E27FC236}">
                  <a16:creationId xmlns:a16="http://schemas.microsoft.com/office/drawing/2014/main" id="{5DDA5A05-7035-4E85-9A2D-5643D337334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1" name="Oval 196">
              <a:extLst>
                <a:ext uri="{FF2B5EF4-FFF2-40B4-BE49-F238E27FC236}">
                  <a16:creationId xmlns:a16="http://schemas.microsoft.com/office/drawing/2014/main" id="{0DA426B2-CE6A-4166-88AF-D0899814E00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2" name="Oval 197">
              <a:extLst>
                <a:ext uri="{FF2B5EF4-FFF2-40B4-BE49-F238E27FC236}">
                  <a16:creationId xmlns:a16="http://schemas.microsoft.com/office/drawing/2014/main" id="{310FE22E-6692-4533-997D-CA1ED3C1AE40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3" name="Oval 198">
              <a:extLst>
                <a:ext uri="{FF2B5EF4-FFF2-40B4-BE49-F238E27FC236}">
                  <a16:creationId xmlns:a16="http://schemas.microsoft.com/office/drawing/2014/main" id="{7EA2F0CC-4E3B-4856-8AFE-96FDE310238F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4" name="Oval 199">
              <a:extLst>
                <a:ext uri="{FF2B5EF4-FFF2-40B4-BE49-F238E27FC236}">
                  <a16:creationId xmlns:a16="http://schemas.microsoft.com/office/drawing/2014/main" id="{CD6C6AA0-1591-4001-A07F-8BDAC5B70ADF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5" name="Oval 200">
              <a:extLst>
                <a:ext uri="{FF2B5EF4-FFF2-40B4-BE49-F238E27FC236}">
                  <a16:creationId xmlns:a16="http://schemas.microsoft.com/office/drawing/2014/main" id="{B0A4FFF0-62E8-4435-8FDC-15E5DC6B034A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6" name="Oval 201">
              <a:extLst>
                <a:ext uri="{FF2B5EF4-FFF2-40B4-BE49-F238E27FC236}">
                  <a16:creationId xmlns:a16="http://schemas.microsoft.com/office/drawing/2014/main" id="{4EFFF533-A4B0-40FC-902B-CEEEEC5DFBEE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7" name="Oval 202">
              <a:extLst>
                <a:ext uri="{FF2B5EF4-FFF2-40B4-BE49-F238E27FC236}">
                  <a16:creationId xmlns:a16="http://schemas.microsoft.com/office/drawing/2014/main" id="{B9943155-C207-46A6-BCA5-7CECA6F4112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8" name="Oval 203">
              <a:extLst>
                <a:ext uri="{FF2B5EF4-FFF2-40B4-BE49-F238E27FC236}">
                  <a16:creationId xmlns:a16="http://schemas.microsoft.com/office/drawing/2014/main" id="{323A9ABE-718E-4C52-AB9F-6AD1649CE2C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9" name="Oval 204">
              <a:extLst>
                <a:ext uri="{FF2B5EF4-FFF2-40B4-BE49-F238E27FC236}">
                  <a16:creationId xmlns:a16="http://schemas.microsoft.com/office/drawing/2014/main" id="{3FD3F10B-CC0A-4667-893A-3A81618A84E5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0" name="Oval 205">
              <a:extLst>
                <a:ext uri="{FF2B5EF4-FFF2-40B4-BE49-F238E27FC236}">
                  <a16:creationId xmlns:a16="http://schemas.microsoft.com/office/drawing/2014/main" id="{1BFD90F9-A107-4C55-B0C2-85547267EBC5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1" name="Oval 206">
              <a:extLst>
                <a:ext uri="{FF2B5EF4-FFF2-40B4-BE49-F238E27FC236}">
                  <a16:creationId xmlns:a16="http://schemas.microsoft.com/office/drawing/2014/main" id="{3B0128D4-8B4C-41DE-A091-9DF4C783C74E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2" name="Oval 207">
              <a:extLst>
                <a:ext uri="{FF2B5EF4-FFF2-40B4-BE49-F238E27FC236}">
                  <a16:creationId xmlns:a16="http://schemas.microsoft.com/office/drawing/2014/main" id="{33827982-9DEC-4E37-981C-EB5E2268D7D7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3" name="Oval 208">
              <a:extLst>
                <a:ext uri="{FF2B5EF4-FFF2-40B4-BE49-F238E27FC236}">
                  <a16:creationId xmlns:a16="http://schemas.microsoft.com/office/drawing/2014/main" id="{C3DB7DFD-A2E1-4D03-A4C7-CFC4FC466838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4" name="Oval 209">
              <a:extLst>
                <a:ext uri="{FF2B5EF4-FFF2-40B4-BE49-F238E27FC236}">
                  <a16:creationId xmlns:a16="http://schemas.microsoft.com/office/drawing/2014/main" id="{3E158F18-A9D8-4AAB-A41B-4C2893244058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5" name="Oval 210">
              <a:extLst>
                <a:ext uri="{FF2B5EF4-FFF2-40B4-BE49-F238E27FC236}">
                  <a16:creationId xmlns:a16="http://schemas.microsoft.com/office/drawing/2014/main" id="{352C1919-77B3-4E64-A0AF-C9C84686FCF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6" name="Oval 211">
              <a:extLst>
                <a:ext uri="{FF2B5EF4-FFF2-40B4-BE49-F238E27FC236}">
                  <a16:creationId xmlns:a16="http://schemas.microsoft.com/office/drawing/2014/main" id="{F46AF137-0BCB-4CFD-B31C-D9A5E06512D4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7" name="Oval 212">
              <a:extLst>
                <a:ext uri="{FF2B5EF4-FFF2-40B4-BE49-F238E27FC236}">
                  <a16:creationId xmlns:a16="http://schemas.microsoft.com/office/drawing/2014/main" id="{0A03A729-38DE-4C2A-ADC7-9F2F95270E1F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8" name="Oval 213">
              <a:extLst>
                <a:ext uri="{FF2B5EF4-FFF2-40B4-BE49-F238E27FC236}">
                  <a16:creationId xmlns:a16="http://schemas.microsoft.com/office/drawing/2014/main" id="{6C9F3C28-C08C-4EB1-AEDF-BE50F048FE4D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9" name="Oval 214">
              <a:extLst>
                <a:ext uri="{FF2B5EF4-FFF2-40B4-BE49-F238E27FC236}">
                  <a16:creationId xmlns:a16="http://schemas.microsoft.com/office/drawing/2014/main" id="{BD1D9514-351D-4CF1-A909-9DD6512272D9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0" name="Oval 215">
              <a:extLst>
                <a:ext uri="{FF2B5EF4-FFF2-40B4-BE49-F238E27FC236}">
                  <a16:creationId xmlns:a16="http://schemas.microsoft.com/office/drawing/2014/main" id="{C0A82899-4E19-43D7-8276-1FB377E1559E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1" name="Oval 216">
              <a:extLst>
                <a:ext uri="{FF2B5EF4-FFF2-40B4-BE49-F238E27FC236}">
                  <a16:creationId xmlns:a16="http://schemas.microsoft.com/office/drawing/2014/main" id="{F534D924-A40B-4837-940A-E86C8DABD0A8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2" name="Oval 217">
              <a:extLst>
                <a:ext uri="{FF2B5EF4-FFF2-40B4-BE49-F238E27FC236}">
                  <a16:creationId xmlns:a16="http://schemas.microsoft.com/office/drawing/2014/main" id="{B1649402-CAEC-4E62-8D2F-01723DA08974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3" name="Oval 218">
              <a:extLst>
                <a:ext uri="{FF2B5EF4-FFF2-40B4-BE49-F238E27FC236}">
                  <a16:creationId xmlns:a16="http://schemas.microsoft.com/office/drawing/2014/main" id="{EF0A3129-4062-4B45-94BF-FCB41C9EE3DB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4" name="Oval 219">
              <a:extLst>
                <a:ext uri="{FF2B5EF4-FFF2-40B4-BE49-F238E27FC236}">
                  <a16:creationId xmlns:a16="http://schemas.microsoft.com/office/drawing/2014/main" id="{BB9EB055-2DDF-4EE4-AB50-F4FD633204B8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5" name="Oval 220">
              <a:extLst>
                <a:ext uri="{FF2B5EF4-FFF2-40B4-BE49-F238E27FC236}">
                  <a16:creationId xmlns:a16="http://schemas.microsoft.com/office/drawing/2014/main" id="{CC514556-C47B-45CF-AFE2-1DF3855AC4FD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6" name="Oval 221">
              <a:extLst>
                <a:ext uri="{FF2B5EF4-FFF2-40B4-BE49-F238E27FC236}">
                  <a16:creationId xmlns:a16="http://schemas.microsoft.com/office/drawing/2014/main" id="{33A8C241-25C3-479E-A65A-6AAB7457A231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7" name="Oval 222">
              <a:extLst>
                <a:ext uri="{FF2B5EF4-FFF2-40B4-BE49-F238E27FC236}">
                  <a16:creationId xmlns:a16="http://schemas.microsoft.com/office/drawing/2014/main" id="{05733FCB-C007-40B2-AEC1-463CC548E99A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8" name="Oval 223">
              <a:extLst>
                <a:ext uri="{FF2B5EF4-FFF2-40B4-BE49-F238E27FC236}">
                  <a16:creationId xmlns:a16="http://schemas.microsoft.com/office/drawing/2014/main" id="{4278B139-C624-4349-A96F-6C46C2EAB05B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9" name="Oval 224">
              <a:extLst>
                <a:ext uri="{FF2B5EF4-FFF2-40B4-BE49-F238E27FC236}">
                  <a16:creationId xmlns:a16="http://schemas.microsoft.com/office/drawing/2014/main" id="{92A99DE9-FAC4-4756-A8FE-F41EAA0303EA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0" name="Oval 225">
              <a:extLst>
                <a:ext uri="{FF2B5EF4-FFF2-40B4-BE49-F238E27FC236}">
                  <a16:creationId xmlns:a16="http://schemas.microsoft.com/office/drawing/2014/main" id="{47E6D9B2-6439-4C9A-A40D-173761F977C3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1" name="Oval 226">
              <a:extLst>
                <a:ext uri="{FF2B5EF4-FFF2-40B4-BE49-F238E27FC236}">
                  <a16:creationId xmlns:a16="http://schemas.microsoft.com/office/drawing/2014/main" id="{A3F2E1D3-3AA9-4CC6-B1F7-D4DBCAF7B360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2" name="Oval 227">
              <a:extLst>
                <a:ext uri="{FF2B5EF4-FFF2-40B4-BE49-F238E27FC236}">
                  <a16:creationId xmlns:a16="http://schemas.microsoft.com/office/drawing/2014/main" id="{79659405-765C-4C1A-BD78-5A7D978350B2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3" name="Oval 228">
              <a:extLst>
                <a:ext uri="{FF2B5EF4-FFF2-40B4-BE49-F238E27FC236}">
                  <a16:creationId xmlns:a16="http://schemas.microsoft.com/office/drawing/2014/main" id="{1F513376-D055-4859-976C-15B1D9E1C0BA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4" name="Oval 229">
              <a:extLst>
                <a:ext uri="{FF2B5EF4-FFF2-40B4-BE49-F238E27FC236}">
                  <a16:creationId xmlns:a16="http://schemas.microsoft.com/office/drawing/2014/main" id="{854474FF-B68E-442C-B813-FB01F0B1B483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5" name="Oval 230">
              <a:extLst>
                <a:ext uri="{FF2B5EF4-FFF2-40B4-BE49-F238E27FC236}">
                  <a16:creationId xmlns:a16="http://schemas.microsoft.com/office/drawing/2014/main" id="{FAA9BD7F-4206-449D-9338-9A1F63C7F39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6" name="Oval 231">
              <a:extLst>
                <a:ext uri="{FF2B5EF4-FFF2-40B4-BE49-F238E27FC236}">
                  <a16:creationId xmlns:a16="http://schemas.microsoft.com/office/drawing/2014/main" id="{9CD6FB09-4D44-46D1-8C9D-89F660EB3AED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7" name="Oval 232">
              <a:extLst>
                <a:ext uri="{FF2B5EF4-FFF2-40B4-BE49-F238E27FC236}">
                  <a16:creationId xmlns:a16="http://schemas.microsoft.com/office/drawing/2014/main" id="{CF00E413-7343-4636-AD9D-B73ADA3FB0E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8" name="Oval 233">
              <a:extLst>
                <a:ext uri="{FF2B5EF4-FFF2-40B4-BE49-F238E27FC236}">
                  <a16:creationId xmlns:a16="http://schemas.microsoft.com/office/drawing/2014/main" id="{D656E3DC-CAC1-442A-B603-F8694C0B8FF2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9" name="Oval 234">
              <a:extLst>
                <a:ext uri="{FF2B5EF4-FFF2-40B4-BE49-F238E27FC236}">
                  <a16:creationId xmlns:a16="http://schemas.microsoft.com/office/drawing/2014/main" id="{2CC7F4BF-7FF8-493B-AD98-D7FA863BAEA8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0" name="Oval 235">
              <a:extLst>
                <a:ext uri="{FF2B5EF4-FFF2-40B4-BE49-F238E27FC236}">
                  <a16:creationId xmlns:a16="http://schemas.microsoft.com/office/drawing/2014/main" id="{8925DD9A-BD4D-47B2-A164-4BC983EB2BC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1" name="Oval 236">
              <a:extLst>
                <a:ext uri="{FF2B5EF4-FFF2-40B4-BE49-F238E27FC236}">
                  <a16:creationId xmlns:a16="http://schemas.microsoft.com/office/drawing/2014/main" id="{A66D4011-1CF3-4DC3-9BCC-7F708BD576AE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2" name="Oval 237">
              <a:extLst>
                <a:ext uri="{FF2B5EF4-FFF2-40B4-BE49-F238E27FC236}">
                  <a16:creationId xmlns:a16="http://schemas.microsoft.com/office/drawing/2014/main" id="{877C69C6-617F-482C-B5FF-C354D0B7F349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3" name="Oval 238">
              <a:extLst>
                <a:ext uri="{FF2B5EF4-FFF2-40B4-BE49-F238E27FC236}">
                  <a16:creationId xmlns:a16="http://schemas.microsoft.com/office/drawing/2014/main" id="{38A691A3-BF4A-4709-8815-027D4AC9ED43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4" name="Oval 239">
              <a:extLst>
                <a:ext uri="{FF2B5EF4-FFF2-40B4-BE49-F238E27FC236}">
                  <a16:creationId xmlns:a16="http://schemas.microsoft.com/office/drawing/2014/main" id="{18AF97B7-9939-486E-B6AE-F98485407128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5" name="Oval 240">
              <a:extLst>
                <a:ext uri="{FF2B5EF4-FFF2-40B4-BE49-F238E27FC236}">
                  <a16:creationId xmlns:a16="http://schemas.microsoft.com/office/drawing/2014/main" id="{D4F13CA2-D173-45ED-B707-F29DABB3B905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6" name="Oval 241">
              <a:extLst>
                <a:ext uri="{FF2B5EF4-FFF2-40B4-BE49-F238E27FC236}">
                  <a16:creationId xmlns:a16="http://schemas.microsoft.com/office/drawing/2014/main" id="{34D10062-FDDA-41CB-8C03-E59CF8179C02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7" name="Oval 242">
              <a:extLst>
                <a:ext uri="{FF2B5EF4-FFF2-40B4-BE49-F238E27FC236}">
                  <a16:creationId xmlns:a16="http://schemas.microsoft.com/office/drawing/2014/main" id="{394AC264-613C-4A6A-B27D-4CC6FE02FDF5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8" name="Oval 243">
              <a:extLst>
                <a:ext uri="{FF2B5EF4-FFF2-40B4-BE49-F238E27FC236}">
                  <a16:creationId xmlns:a16="http://schemas.microsoft.com/office/drawing/2014/main" id="{B58B673A-34E0-4BCE-A195-615AFFBD6D3A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9" name="Oval 244">
              <a:extLst>
                <a:ext uri="{FF2B5EF4-FFF2-40B4-BE49-F238E27FC236}">
                  <a16:creationId xmlns:a16="http://schemas.microsoft.com/office/drawing/2014/main" id="{7CF3CF93-D386-441B-9A7D-D1AF4270EDF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0" name="Oval 245">
              <a:extLst>
                <a:ext uri="{FF2B5EF4-FFF2-40B4-BE49-F238E27FC236}">
                  <a16:creationId xmlns:a16="http://schemas.microsoft.com/office/drawing/2014/main" id="{5EC1A553-3AD0-41A1-B1CF-0ABC119D2A7B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1" name="Oval 246">
              <a:extLst>
                <a:ext uri="{FF2B5EF4-FFF2-40B4-BE49-F238E27FC236}">
                  <a16:creationId xmlns:a16="http://schemas.microsoft.com/office/drawing/2014/main" id="{14560702-4A06-4DB3-A25D-85677E86753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2" name="Oval 247">
              <a:extLst>
                <a:ext uri="{FF2B5EF4-FFF2-40B4-BE49-F238E27FC236}">
                  <a16:creationId xmlns:a16="http://schemas.microsoft.com/office/drawing/2014/main" id="{4C45A25D-D203-4E6C-9C5A-BB5C3E209B74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3" name="Oval 248">
              <a:extLst>
                <a:ext uri="{FF2B5EF4-FFF2-40B4-BE49-F238E27FC236}">
                  <a16:creationId xmlns:a16="http://schemas.microsoft.com/office/drawing/2014/main" id="{02D32B86-C495-44A5-A2DB-608474D41889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4" name="Oval 249">
              <a:extLst>
                <a:ext uri="{FF2B5EF4-FFF2-40B4-BE49-F238E27FC236}">
                  <a16:creationId xmlns:a16="http://schemas.microsoft.com/office/drawing/2014/main" id="{8565B9C0-1AFE-487C-9792-33DA96B7E902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5" name="Oval 250">
              <a:extLst>
                <a:ext uri="{FF2B5EF4-FFF2-40B4-BE49-F238E27FC236}">
                  <a16:creationId xmlns:a16="http://schemas.microsoft.com/office/drawing/2014/main" id="{6511D0E7-0058-420D-93AC-547AC25C3644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6" name="Oval 251">
              <a:extLst>
                <a:ext uri="{FF2B5EF4-FFF2-40B4-BE49-F238E27FC236}">
                  <a16:creationId xmlns:a16="http://schemas.microsoft.com/office/drawing/2014/main" id="{9333914D-FE34-48C1-B32D-F34E595A713F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7" name="Oval 252">
              <a:extLst>
                <a:ext uri="{FF2B5EF4-FFF2-40B4-BE49-F238E27FC236}">
                  <a16:creationId xmlns:a16="http://schemas.microsoft.com/office/drawing/2014/main" id="{9CF612E2-063F-4536-BBD8-06C51C45A10E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8" name="Oval 253">
              <a:extLst>
                <a:ext uri="{FF2B5EF4-FFF2-40B4-BE49-F238E27FC236}">
                  <a16:creationId xmlns:a16="http://schemas.microsoft.com/office/drawing/2014/main" id="{80A0336B-602A-4E09-89B4-4FE3E5C34D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9" name="Oval 254">
              <a:extLst>
                <a:ext uri="{FF2B5EF4-FFF2-40B4-BE49-F238E27FC236}">
                  <a16:creationId xmlns:a16="http://schemas.microsoft.com/office/drawing/2014/main" id="{C8174F9C-F031-44BD-8E06-BE988444C0DC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0" name="Oval 255">
              <a:extLst>
                <a:ext uri="{FF2B5EF4-FFF2-40B4-BE49-F238E27FC236}">
                  <a16:creationId xmlns:a16="http://schemas.microsoft.com/office/drawing/2014/main" id="{3097B520-08B4-493E-9067-B59CB55E2183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1" name="Oval 256">
              <a:extLst>
                <a:ext uri="{FF2B5EF4-FFF2-40B4-BE49-F238E27FC236}">
                  <a16:creationId xmlns:a16="http://schemas.microsoft.com/office/drawing/2014/main" id="{91E954D8-D8EE-4958-9143-27D47AF47894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2" name="Oval 257">
              <a:extLst>
                <a:ext uri="{FF2B5EF4-FFF2-40B4-BE49-F238E27FC236}">
                  <a16:creationId xmlns:a16="http://schemas.microsoft.com/office/drawing/2014/main" id="{1CC8C48D-534C-4B40-80C3-565D044E2400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3" name="Oval 258">
              <a:extLst>
                <a:ext uri="{FF2B5EF4-FFF2-40B4-BE49-F238E27FC236}">
                  <a16:creationId xmlns:a16="http://schemas.microsoft.com/office/drawing/2014/main" id="{A77F46D8-11B0-4776-BD62-9E2D45EBC119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4" name="Oval 259">
              <a:extLst>
                <a:ext uri="{FF2B5EF4-FFF2-40B4-BE49-F238E27FC236}">
                  <a16:creationId xmlns:a16="http://schemas.microsoft.com/office/drawing/2014/main" id="{364E24E5-108D-454A-97E9-6D256F5C47F3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5" name="Oval 260">
              <a:extLst>
                <a:ext uri="{FF2B5EF4-FFF2-40B4-BE49-F238E27FC236}">
                  <a16:creationId xmlns:a16="http://schemas.microsoft.com/office/drawing/2014/main" id="{CAB8BDD7-3B21-4D57-905A-4152B31310B8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6" name="Oval 261">
              <a:extLst>
                <a:ext uri="{FF2B5EF4-FFF2-40B4-BE49-F238E27FC236}">
                  <a16:creationId xmlns:a16="http://schemas.microsoft.com/office/drawing/2014/main" id="{3BBE2C0E-7260-4B9B-9473-540A6BF38085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7" name="Oval 262">
              <a:extLst>
                <a:ext uri="{FF2B5EF4-FFF2-40B4-BE49-F238E27FC236}">
                  <a16:creationId xmlns:a16="http://schemas.microsoft.com/office/drawing/2014/main" id="{1CB0F033-8060-42A2-B009-B5D5BC3A8C0D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8" name="Oval 263">
              <a:extLst>
                <a:ext uri="{FF2B5EF4-FFF2-40B4-BE49-F238E27FC236}">
                  <a16:creationId xmlns:a16="http://schemas.microsoft.com/office/drawing/2014/main" id="{740F3007-0EAD-4716-89BD-792355C49D11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9" name="Oval 264">
              <a:extLst>
                <a:ext uri="{FF2B5EF4-FFF2-40B4-BE49-F238E27FC236}">
                  <a16:creationId xmlns:a16="http://schemas.microsoft.com/office/drawing/2014/main" id="{8B0552FD-DFB3-4C24-91FC-CB4CFBD285B3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0" name="Oval 265">
              <a:extLst>
                <a:ext uri="{FF2B5EF4-FFF2-40B4-BE49-F238E27FC236}">
                  <a16:creationId xmlns:a16="http://schemas.microsoft.com/office/drawing/2014/main" id="{49C18348-7A10-4A33-8CA8-3E18999D23AD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1" name="Oval 266">
              <a:extLst>
                <a:ext uri="{FF2B5EF4-FFF2-40B4-BE49-F238E27FC236}">
                  <a16:creationId xmlns:a16="http://schemas.microsoft.com/office/drawing/2014/main" id="{F1B9CD63-A8C9-4D72-89A0-49F36F81CF6D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2" name="Oval 267">
              <a:extLst>
                <a:ext uri="{FF2B5EF4-FFF2-40B4-BE49-F238E27FC236}">
                  <a16:creationId xmlns:a16="http://schemas.microsoft.com/office/drawing/2014/main" id="{8A38DAE5-BC0C-43AB-A470-668ACE7E8992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3" name="Oval 268">
              <a:extLst>
                <a:ext uri="{FF2B5EF4-FFF2-40B4-BE49-F238E27FC236}">
                  <a16:creationId xmlns:a16="http://schemas.microsoft.com/office/drawing/2014/main" id="{A36A1C7D-D507-4B2E-9CA5-60B254E7577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4" name="Oval 269">
              <a:extLst>
                <a:ext uri="{FF2B5EF4-FFF2-40B4-BE49-F238E27FC236}">
                  <a16:creationId xmlns:a16="http://schemas.microsoft.com/office/drawing/2014/main" id="{EFC1E396-5FEC-4570-B048-1D5E4EB37C58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5" name="Oval 270">
              <a:extLst>
                <a:ext uri="{FF2B5EF4-FFF2-40B4-BE49-F238E27FC236}">
                  <a16:creationId xmlns:a16="http://schemas.microsoft.com/office/drawing/2014/main" id="{0720B7BD-49F2-436B-82F7-8011A9BE1118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6" name="Oval 271">
              <a:extLst>
                <a:ext uri="{FF2B5EF4-FFF2-40B4-BE49-F238E27FC236}">
                  <a16:creationId xmlns:a16="http://schemas.microsoft.com/office/drawing/2014/main" id="{F52AC5AA-9F2A-46BD-8A2C-FE26A819FDE6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7" name="Oval 272">
              <a:extLst>
                <a:ext uri="{FF2B5EF4-FFF2-40B4-BE49-F238E27FC236}">
                  <a16:creationId xmlns:a16="http://schemas.microsoft.com/office/drawing/2014/main" id="{77C73B34-6C51-4782-A8CD-CE1055C769BD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8" name="Oval 273">
              <a:extLst>
                <a:ext uri="{FF2B5EF4-FFF2-40B4-BE49-F238E27FC236}">
                  <a16:creationId xmlns:a16="http://schemas.microsoft.com/office/drawing/2014/main" id="{6BB98FB0-FEF4-4B12-B94C-402C70551D98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9" name="Oval 274">
              <a:extLst>
                <a:ext uri="{FF2B5EF4-FFF2-40B4-BE49-F238E27FC236}">
                  <a16:creationId xmlns:a16="http://schemas.microsoft.com/office/drawing/2014/main" id="{3FF6AD19-21F8-4602-B985-0419700F83EE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0" name="Oval 275">
              <a:extLst>
                <a:ext uri="{FF2B5EF4-FFF2-40B4-BE49-F238E27FC236}">
                  <a16:creationId xmlns:a16="http://schemas.microsoft.com/office/drawing/2014/main" id="{01CFCD6B-E19F-48C3-923C-3C8356619DA0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1" name="Oval 276">
              <a:extLst>
                <a:ext uri="{FF2B5EF4-FFF2-40B4-BE49-F238E27FC236}">
                  <a16:creationId xmlns:a16="http://schemas.microsoft.com/office/drawing/2014/main" id="{7BE05C9F-FA4A-49BC-A5A1-353C36AF3003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2" name="Oval 277">
              <a:extLst>
                <a:ext uri="{FF2B5EF4-FFF2-40B4-BE49-F238E27FC236}">
                  <a16:creationId xmlns:a16="http://schemas.microsoft.com/office/drawing/2014/main" id="{CAA9D7FB-A2A9-41B6-9857-277087733538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3" name="Oval 278">
              <a:extLst>
                <a:ext uri="{FF2B5EF4-FFF2-40B4-BE49-F238E27FC236}">
                  <a16:creationId xmlns:a16="http://schemas.microsoft.com/office/drawing/2014/main" id="{6D017EF5-39FF-45EE-A3EC-080C86529D5A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4" name="Oval 279">
              <a:extLst>
                <a:ext uri="{FF2B5EF4-FFF2-40B4-BE49-F238E27FC236}">
                  <a16:creationId xmlns:a16="http://schemas.microsoft.com/office/drawing/2014/main" id="{0EDA4DB8-9322-407A-BCB0-CCC006172657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5" name="Oval 280">
              <a:extLst>
                <a:ext uri="{FF2B5EF4-FFF2-40B4-BE49-F238E27FC236}">
                  <a16:creationId xmlns:a16="http://schemas.microsoft.com/office/drawing/2014/main" id="{3B845DC6-8B91-45A0-B964-0D73838CA12B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6" name="Oval 281">
              <a:extLst>
                <a:ext uri="{FF2B5EF4-FFF2-40B4-BE49-F238E27FC236}">
                  <a16:creationId xmlns:a16="http://schemas.microsoft.com/office/drawing/2014/main" id="{43A6434E-E059-466D-81D1-D3FB07B9CB82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7" name="Oval 282">
              <a:extLst>
                <a:ext uri="{FF2B5EF4-FFF2-40B4-BE49-F238E27FC236}">
                  <a16:creationId xmlns:a16="http://schemas.microsoft.com/office/drawing/2014/main" id="{628C13B9-46AB-4ACA-9592-BE378C6F6B68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8" name="Oval 283">
              <a:extLst>
                <a:ext uri="{FF2B5EF4-FFF2-40B4-BE49-F238E27FC236}">
                  <a16:creationId xmlns:a16="http://schemas.microsoft.com/office/drawing/2014/main" id="{2D692FF3-99FF-4369-8E45-25708EE950D8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9" name="Oval 284">
              <a:extLst>
                <a:ext uri="{FF2B5EF4-FFF2-40B4-BE49-F238E27FC236}">
                  <a16:creationId xmlns:a16="http://schemas.microsoft.com/office/drawing/2014/main" id="{42C6BBD8-9128-44E0-8299-CE3BF36CF784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0" name="Oval 285">
              <a:extLst>
                <a:ext uri="{FF2B5EF4-FFF2-40B4-BE49-F238E27FC236}">
                  <a16:creationId xmlns:a16="http://schemas.microsoft.com/office/drawing/2014/main" id="{E1090B21-C89E-4567-9C76-99448CEEC6C7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1" name="Oval 286">
              <a:extLst>
                <a:ext uri="{FF2B5EF4-FFF2-40B4-BE49-F238E27FC236}">
                  <a16:creationId xmlns:a16="http://schemas.microsoft.com/office/drawing/2014/main" id="{6C603684-F8B7-409E-BB51-3E7D2667ED8F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2" name="Oval 287">
              <a:extLst>
                <a:ext uri="{FF2B5EF4-FFF2-40B4-BE49-F238E27FC236}">
                  <a16:creationId xmlns:a16="http://schemas.microsoft.com/office/drawing/2014/main" id="{A35F6151-0559-4ADB-ADA2-93FB402FEAE8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3" name="Oval 288">
              <a:extLst>
                <a:ext uri="{FF2B5EF4-FFF2-40B4-BE49-F238E27FC236}">
                  <a16:creationId xmlns:a16="http://schemas.microsoft.com/office/drawing/2014/main" id="{625BFFA9-732C-42D1-B15B-9F4EF270116A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4" name="Oval 289">
              <a:extLst>
                <a:ext uri="{FF2B5EF4-FFF2-40B4-BE49-F238E27FC236}">
                  <a16:creationId xmlns:a16="http://schemas.microsoft.com/office/drawing/2014/main" id="{44C94E39-7E3C-4399-B2F0-49AB237207A1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5" name="Oval 290">
              <a:extLst>
                <a:ext uri="{FF2B5EF4-FFF2-40B4-BE49-F238E27FC236}">
                  <a16:creationId xmlns:a16="http://schemas.microsoft.com/office/drawing/2014/main" id="{702EBE48-5CBF-49E7-B2DE-F321C415B786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6" name="Oval 291">
              <a:extLst>
                <a:ext uri="{FF2B5EF4-FFF2-40B4-BE49-F238E27FC236}">
                  <a16:creationId xmlns:a16="http://schemas.microsoft.com/office/drawing/2014/main" id="{E4750DC7-DA81-41AB-9896-6595FC3D57C4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7" name="Oval 292">
              <a:extLst>
                <a:ext uri="{FF2B5EF4-FFF2-40B4-BE49-F238E27FC236}">
                  <a16:creationId xmlns:a16="http://schemas.microsoft.com/office/drawing/2014/main" id="{00C3B068-9D45-4CCC-97FA-C4FE30A290CF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8" name="Oval 293">
              <a:extLst>
                <a:ext uri="{FF2B5EF4-FFF2-40B4-BE49-F238E27FC236}">
                  <a16:creationId xmlns:a16="http://schemas.microsoft.com/office/drawing/2014/main" id="{1D7C3ADE-F769-41D8-AE57-36E8E88FB0C2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9" name="Oval 294">
              <a:extLst>
                <a:ext uri="{FF2B5EF4-FFF2-40B4-BE49-F238E27FC236}">
                  <a16:creationId xmlns:a16="http://schemas.microsoft.com/office/drawing/2014/main" id="{7C752B93-5F78-46B5-AD5F-961E7A3D9B22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0" name="Oval 295">
              <a:extLst>
                <a:ext uri="{FF2B5EF4-FFF2-40B4-BE49-F238E27FC236}">
                  <a16:creationId xmlns:a16="http://schemas.microsoft.com/office/drawing/2014/main" id="{06F051DB-FB99-4268-8D46-F94E4200BC44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1" name="Oval 296">
              <a:extLst>
                <a:ext uri="{FF2B5EF4-FFF2-40B4-BE49-F238E27FC236}">
                  <a16:creationId xmlns:a16="http://schemas.microsoft.com/office/drawing/2014/main" id="{37E7AE2B-A462-40E3-B1B7-496D4B8E644B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2" name="Oval 297">
              <a:extLst>
                <a:ext uri="{FF2B5EF4-FFF2-40B4-BE49-F238E27FC236}">
                  <a16:creationId xmlns:a16="http://schemas.microsoft.com/office/drawing/2014/main" id="{16ABDD4C-4EFC-49A7-AE7D-28123E2D1900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3" name="Oval 298">
              <a:extLst>
                <a:ext uri="{FF2B5EF4-FFF2-40B4-BE49-F238E27FC236}">
                  <a16:creationId xmlns:a16="http://schemas.microsoft.com/office/drawing/2014/main" id="{33427CF8-9086-4256-891D-4CF1B68EF875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4" name="Oval 299">
              <a:extLst>
                <a:ext uri="{FF2B5EF4-FFF2-40B4-BE49-F238E27FC236}">
                  <a16:creationId xmlns:a16="http://schemas.microsoft.com/office/drawing/2014/main" id="{7E4196EE-B4C7-4640-A39D-02826BEAA02E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5" name="Oval 300">
              <a:extLst>
                <a:ext uri="{FF2B5EF4-FFF2-40B4-BE49-F238E27FC236}">
                  <a16:creationId xmlns:a16="http://schemas.microsoft.com/office/drawing/2014/main" id="{8B466E2F-887C-4B82-AD37-007C948608A0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6" name="Oval 301">
              <a:extLst>
                <a:ext uri="{FF2B5EF4-FFF2-40B4-BE49-F238E27FC236}">
                  <a16:creationId xmlns:a16="http://schemas.microsoft.com/office/drawing/2014/main" id="{C64753E6-F63D-4688-BEED-6E3E2628CF21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7" name="Oval 302">
              <a:extLst>
                <a:ext uri="{FF2B5EF4-FFF2-40B4-BE49-F238E27FC236}">
                  <a16:creationId xmlns:a16="http://schemas.microsoft.com/office/drawing/2014/main" id="{CBCF62E4-A9EB-4F79-8EA3-C32FE80DF72A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8" name="Oval 303">
              <a:extLst>
                <a:ext uri="{FF2B5EF4-FFF2-40B4-BE49-F238E27FC236}">
                  <a16:creationId xmlns:a16="http://schemas.microsoft.com/office/drawing/2014/main" id="{A8B40E78-4EEB-432D-A1BB-22BFA9A9A113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9" name="Oval 304">
              <a:extLst>
                <a:ext uri="{FF2B5EF4-FFF2-40B4-BE49-F238E27FC236}">
                  <a16:creationId xmlns:a16="http://schemas.microsoft.com/office/drawing/2014/main" id="{4C530E1A-B0FE-4BCC-B478-9E503ED7BF7C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0" name="Oval 305">
              <a:extLst>
                <a:ext uri="{FF2B5EF4-FFF2-40B4-BE49-F238E27FC236}">
                  <a16:creationId xmlns:a16="http://schemas.microsoft.com/office/drawing/2014/main" id="{0AFC2B49-732B-4F1D-BA41-24466C8F55DF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1" name="Oval 306">
              <a:extLst>
                <a:ext uri="{FF2B5EF4-FFF2-40B4-BE49-F238E27FC236}">
                  <a16:creationId xmlns:a16="http://schemas.microsoft.com/office/drawing/2014/main" id="{CBFCDF70-257C-45AE-91CF-527699BD5B39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2" name="Oval 307">
              <a:extLst>
                <a:ext uri="{FF2B5EF4-FFF2-40B4-BE49-F238E27FC236}">
                  <a16:creationId xmlns:a16="http://schemas.microsoft.com/office/drawing/2014/main" id="{3595DD3E-61F8-4C63-8DED-C720B53F8BE7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3" name="Oval 308">
              <a:extLst>
                <a:ext uri="{FF2B5EF4-FFF2-40B4-BE49-F238E27FC236}">
                  <a16:creationId xmlns:a16="http://schemas.microsoft.com/office/drawing/2014/main" id="{740AFA88-6930-47CD-9153-F38052A1BFF3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4" name="Oval 309">
              <a:extLst>
                <a:ext uri="{FF2B5EF4-FFF2-40B4-BE49-F238E27FC236}">
                  <a16:creationId xmlns:a16="http://schemas.microsoft.com/office/drawing/2014/main" id="{39783CF7-B1F7-4DE2-95F1-5E8379D1B3E0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5" name="Oval 310">
              <a:extLst>
                <a:ext uri="{FF2B5EF4-FFF2-40B4-BE49-F238E27FC236}">
                  <a16:creationId xmlns:a16="http://schemas.microsoft.com/office/drawing/2014/main" id="{B34F52ED-9C98-4657-9C10-772C0434FF47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6" name="Oval 311">
              <a:extLst>
                <a:ext uri="{FF2B5EF4-FFF2-40B4-BE49-F238E27FC236}">
                  <a16:creationId xmlns:a16="http://schemas.microsoft.com/office/drawing/2014/main" id="{2490CF5E-17C6-4B76-9D03-2E8D2DB2C606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7" name="Oval 312">
              <a:extLst>
                <a:ext uri="{FF2B5EF4-FFF2-40B4-BE49-F238E27FC236}">
                  <a16:creationId xmlns:a16="http://schemas.microsoft.com/office/drawing/2014/main" id="{37BE6451-22BC-45AA-BED8-FE3297576A21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8" name="Oval 313">
              <a:extLst>
                <a:ext uri="{FF2B5EF4-FFF2-40B4-BE49-F238E27FC236}">
                  <a16:creationId xmlns:a16="http://schemas.microsoft.com/office/drawing/2014/main" id="{FFC79B82-9DCF-42D7-8FEA-17037A1E383E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9" name="Oval 314">
              <a:extLst>
                <a:ext uri="{FF2B5EF4-FFF2-40B4-BE49-F238E27FC236}">
                  <a16:creationId xmlns:a16="http://schemas.microsoft.com/office/drawing/2014/main" id="{845D8651-62BF-40D4-A008-7E537FA06456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0" name="Oval 315">
              <a:extLst>
                <a:ext uri="{FF2B5EF4-FFF2-40B4-BE49-F238E27FC236}">
                  <a16:creationId xmlns:a16="http://schemas.microsoft.com/office/drawing/2014/main" id="{16BCD41A-3823-471F-B8DD-DE14F8A88E80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1" name="Oval 316">
              <a:extLst>
                <a:ext uri="{FF2B5EF4-FFF2-40B4-BE49-F238E27FC236}">
                  <a16:creationId xmlns:a16="http://schemas.microsoft.com/office/drawing/2014/main" id="{933C1E33-E7CA-4251-8681-1232A6A6360B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2" name="Oval 317">
              <a:extLst>
                <a:ext uri="{FF2B5EF4-FFF2-40B4-BE49-F238E27FC236}">
                  <a16:creationId xmlns:a16="http://schemas.microsoft.com/office/drawing/2014/main" id="{B43A9D06-2BBE-4D08-9F68-A2FD11B6185A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3" name="Oval 318">
              <a:extLst>
                <a:ext uri="{FF2B5EF4-FFF2-40B4-BE49-F238E27FC236}">
                  <a16:creationId xmlns:a16="http://schemas.microsoft.com/office/drawing/2014/main" id="{9FA259A7-1885-4EDE-BA6B-843EC47CD79D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4" name="Oval 319">
              <a:extLst>
                <a:ext uri="{FF2B5EF4-FFF2-40B4-BE49-F238E27FC236}">
                  <a16:creationId xmlns:a16="http://schemas.microsoft.com/office/drawing/2014/main" id="{27CFC715-C18E-4A69-9B0C-FB7B7833B6BB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5" name="Oval 320">
              <a:extLst>
                <a:ext uri="{FF2B5EF4-FFF2-40B4-BE49-F238E27FC236}">
                  <a16:creationId xmlns:a16="http://schemas.microsoft.com/office/drawing/2014/main" id="{BE2BC342-C37F-4F6A-BCDB-2A9F9E1BFFA1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6" name="Oval 321">
              <a:extLst>
                <a:ext uri="{FF2B5EF4-FFF2-40B4-BE49-F238E27FC236}">
                  <a16:creationId xmlns:a16="http://schemas.microsoft.com/office/drawing/2014/main" id="{3E6B9C62-7FBB-4830-BC5C-E9CC3F0369D8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7" name="Oval 322">
              <a:extLst>
                <a:ext uri="{FF2B5EF4-FFF2-40B4-BE49-F238E27FC236}">
                  <a16:creationId xmlns:a16="http://schemas.microsoft.com/office/drawing/2014/main" id="{7C603FCF-343B-4F38-ADEB-FFA165A4C67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8" name="Oval 323">
              <a:extLst>
                <a:ext uri="{FF2B5EF4-FFF2-40B4-BE49-F238E27FC236}">
                  <a16:creationId xmlns:a16="http://schemas.microsoft.com/office/drawing/2014/main" id="{91AC1D6B-AF87-44D6-81B4-AE0F8752974C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9" name="Oval 324">
              <a:extLst>
                <a:ext uri="{FF2B5EF4-FFF2-40B4-BE49-F238E27FC236}">
                  <a16:creationId xmlns:a16="http://schemas.microsoft.com/office/drawing/2014/main" id="{488B4670-8C1C-4885-B6AF-F3371A04F758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0" name="Oval 325">
              <a:extLst>
                <a:ext uri="{FF2B5EF4-FFF2-40B4-BE49-F238E27FC236}">
                  <a16:creationId xmlns:a16="http://schemas.microsoft.com/office/drawing/2014/main" id="{9D604AEA-55B8-43BA-8C11-3A540505C343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1" name="Oval 326">
              <a:extLst>
                <a:ext uri="{FF2B5EF4-FFF2-40B4-BE49-F238E27FC236}">
                  <a16:creationId xmlns:a16="http://schemas.microsoft.com/office/drawing/2014/main" id="{B19B1904-0F22-4D54-B016-4257EBEE6218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27">
              <a:extLst>
                <a:ext uri="{FF2B5EF4-FFF2-40B4-BE49-F238E27FC236}">
                  <a16:creationId xmlns:a16="http://schemas.microsoft.com/office/drawing/2014/main" id="{41BC2B0C-58E5-40EB-A8FD-F6F8F52863D3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28">
              <a:extLst>
                <a:ext uri="{FF2B5EF4-FFF2-40B4-BE49-F238E27FC236}">
                  <a16:creationId xmlns:a16="http://schemas.microsoft.com/office/drawing/2014/main" id="{387B8FD7-17BB-4403-A447-9B112472BB80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29">
              <a:extLst>
                <a:ext uri="{FF2B5EF4-FFF2-40B4-BE49-F238E27FC236}">
                  <a16:creationId xmlns:a16="http://schemas.microsoft.com/office/drawing/2014/main" id="{C95568F1-A8C6-4B53-9A41-1DB18F59AABE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5" name="Oval 330">
              <a:extLst>
                <a:ext uri="{FF2B5EF4-FFF2-40B4-BE49-F238E27FC236}">
                  <a16:creationId xmlns:a16="http://schemas.microsoft.com/office/drawing/2014/main" id="{B9D8AE02-7736-4915-B48E-CADF9901961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6" name="Oval 331">
              <a:extLst>
                <a:ext uri="{FF2B5EF4-FFF2-40B4-BE49-F238E27FC236}">
                  <a16:creationId xmlns:a16="http://schemas.microsoft.com/office/drawing/2014/main" id="{62F5BBDF-20EA-481D-B8EE-D6744ADE8B3F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7" name="Oval 332">
              <a:extLst>
                <a:ext uri="{FF2B5EF4-FFF2-40B4-BE49-F238E27FC236}">
                  <a16:creationId xmlns:a16="http://schemas.microsoft.com/office/drawing/2014/main" id="{C0FC3F18-8856-40D2-9110-826B6CF80909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8" name="Oval 333">
              <a:extLst>
                <a:ext uri="{FF2B5EF4-FFF2-40B4-BE49-F238E27FC236}">
                  <a16:creationId xmlns:a16="http://schemas.microsoft.com/office/drawing/2014/main" id="{4C1B757F-FBD6-4A32-8924-5C45EE5E9D7C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9" name="Oval 334">
              <a:extLst>
                <a:ext uri="{FF2B5EF4-FFF2-40B4-BE49-F238E27FC236}">
                  <a16:creationId xmlns:a16="http://schemas.microsoft.com/office/drawing/2014/main" id="{DC814FE3-097C-48EC-A8F6-3E4ACE34E50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0" name="Oval 335">
              <a:extLst>
                <a:ext uri="{FF2B5EF4-FFF2-40B4-BE49-F238E27FC236}">
                  <a16:creationId xmlns:a16="http://schemas.microsoft.com/office/drawing/2014/main" id="{5DC2384F-2119-4880-8CDD-C88E861478C7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Oval 336">
              <a:extLst>
                <a:ext uri="{FF2B5EF4-FFF2-40B4-BE49-F238E27FC236}">
                  <a16:creationId xmlns:a16="http://schemas.microsoft.com/office/drawing/2014/main" id="{EA6C3303-24EA-430F-B0A7-6B3719AD4353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2" name="Oval 337">
              <a:extLst>
                <a:ext uri="{FF2B5EF4-FFF2-40B4-BE49-F238E27FC236}">
                  <a16:creationId xmlns:a16="http://schemas.microsoft.com/office/drawing/2014/main" id="{E40AA098-58A8-4E73-A7C5-12D9D8A9CD89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3" name="Oval 338">
              <a:extLst>
                <a:ext uri="{FF2B5EF4-FFF2-40B4-BE49-F238E27FC236}">
                  <a16:creationId xmlns:a16="http://schemas.microsoft.com/office/drawing/2014/main" id="{B9747B4D-4373-4CFA-A30E-99977B628891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4" name="Oval 339">
              <a:extLst>
                <a:ext uri="{FF2B5EF4-FFF2-40B4-BE49-F238E27FC236}">
                  <a16:creationId xmlns:a16="http://schemas.microsoft.com/office/drawing/2014/main" id="{87A46160-8394-4F21-9A07-26B4C8517102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5" name="Oval 340">
              <a:extLst>
                <a:ext uri="{FF2B5EF4-FFF2-40B4-BE49-F238E27FC236}">
                  <a16:creationId xmlns:a16="http://schemas.microsoft.com/office/drawing/2014/main" id="{63A61E1C-BD26-4007-9F84-81CAA68F326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6" name="Oval 341">
              <a:extLst>
                <a:ext uri="{FF2B5EF4-FFF2-40B4-BE49-F238E27FC236}">
                  <a16:creationId xmlns:a16="http://schemas.microsoft.com/office/drawing/2014/main" id="{EA171EAD-6888-40AF-89A7-9B7298C22C60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7" name="Oval 342">
              <a:extLst>
                <a:ext uri="{FF2B5EF4-FFF2-40B4-BE49-F238E27FC236}">
                  <a16:creationId xmlns:a16="http://schemas.microsoft.com/office/drawing/2014/main" id="{BC1492AF-F9E3-41AC-88FC-00E3739EC8B8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8" name="Oval 343">
              <a:extLst>
                <a:ext uri="{FF2B5EF4-FFF2-40B4-BE49-F238E27FC236}">
                  <a16:creationId xmlns:a16="http://schemas.microsoft.com/office/drawing/2014/main" id="{0D669E27-6A57-46EB-BE97-F10E410EE9F7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9" name="Oval 344">
              <a:extLst>
                <a:ext uri="{FF2B5EF4-FFF2-40B4-BE49-F238E27FC236}">
                  <a16:creationId xmlns:a16="http://schemas.microsoft.com/office/drawing/2014/main" id="{8543C96F-7BA9-4207-8EBC-F0755D83EF28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0" name="Oval 345">
              <a:extLst>
                <a:ext uri="{FF2B5EF4-FFF2-40B4-BE49-F238E27FC236}">
                  <a16:creationId xmlns:a16="http://schemas.microsoft.com/office/drawing/2014/main" id="{CFE63C9D-5F96-44E8-B6F4-0D07326BF8F0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1" name="Oval 346">
              <a:extLst>
                <a:ext uri="{FF2B5EF4-FFF2-40B4-BE49-F238E27FC236}">
                  <a16:creationId xmlns:a16="http://schemas.microsoft.com/office/drawing/2014/main" id="{88A5685F-B108-4DF9-BCBE-60329B8A536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2" name="Oval 347">
              <a:extLst>
                <a:ext uri="{FF2B5EF4-FFF2-40B4-BE49-F238E27FC236}">
                  <a16:creationId xmlns:a16="http://schemas.microsoft.com/office/drawing/2014/main" id="{854C495E-BADD-40B1-8F77-B2890CFFEC84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3" name="Oval 348">
              <a:extLst>
                <a:ext uri="{FF2B5EF4-FFF2-40B4-BE49-F238E27FC236}">
                  <a16:creationId xmlns:a16="http://schemas.microsoft.com/office/drawing/2014/main" id="{FAD22C16-3279-4772-8FB4-132508920258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4" name="Oval 349">
              <a:extLst>
                <a:ext uri="{FF2B5EF4-FFF2-40B4-BE49-F238E27FC236}">
                  <a16:creationId xmlns:a16="http://schemas.microsoft.com/office/drawing/2014/main" id="{B07901D9-6D5D-429A-9964-3CA60CE22BE7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5" name="Oval 350">
              <a:extLst>
                <a:ext uri="{FF2B5EF4-FFF2-40B4-BE49-F238E27FC236}">
                  <a16:creationId xmlns:a16="http://schemas.microsoft.com/office/drawing/2014/main" id="{A0A655AC-8569-46B0-B8FD-85BBE9452664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6" name="Oval 351">
              <a:extLst>
                <a:ext uri="{FF2B5EF4-FFF2-40B4-BE49-F238E27FC236}">
                  <a16:creationId xmlns:a16="http://schemas.microsoft.com/office/drawing/2014/main" id="{27E33BC1-626E-4F2D-B7C2-D0166BE8C7B8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7" name="Oval 352">
              <a:extLst>
                <a:ext uri="{FF2B5EF4-FFF2-40B4-BE49-F238E27FC236}">
                  <a16:creationId xmlns:a16="http://schemas.microsoft.com/office/drawing/2014/main" id="{5694759D-9787-4BEB-9E92-70F6E110CFE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8" name="Oval 353">
              <a:extLst>
                <a:ext uri="{FF2B5EF4-FFF2-40B4-BE49-F238E27FC236}">
                  <a16:creationId xmlns:a16="http://schemas.microsoft.com/office/drawing/2014/main" id="{3B117BFC-B76A-449B-B785-7DF27B6C873F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9" name="Oval 354">
              <a:extLst>
                <a:ext uri="{FF2B5EF4-FFF2-40B4-BE49-F238E27FC236}">
                  <a16:creationId xmlns:a16="http://schemas.microsoft.com/office/drawing/2014/main" id="{3C889B89-743C-4E11-82B7-51407BCE4E2B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0" name="Oval 355">
              <a:extLst>
                <a:ext uri="{FF2B5EF4-FFF2-40B4-BE49-F238E27FC236}">
                  <a16:creationId xmlns:a16="http://schemas.microsoft.com/office/drawing/2014/main" id="{A6518C4B-54FA-4238-93F6-4F37ED5C965B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1" name="Oval 356">
              <a:extLst>
                <a:ext uri="{FF2B5EF4-FFF2-40B4-BE49-F238E27FC236}">
                  <a16:creationId xmlns:a16="http://schemas.microsoft.com/office/drawing/2014/main" id="{9D42411C-382F-4685-ADB5-68BA6A533FF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2" name="Oval 357">
              <a:extLst>
                <a:ext uri="{FF2B5EF4-FFF2-40B4-BE49-F238E27FC236}">
                  <a16:creationId xmlns:a16="http://schemas.microsoft.com/office/drawing/2014/main" id="{3A496225-E045-4863-A86C-49522FDF482E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3" name="Oval 358">
              <a:extLst>
                <a:ext uri="{FF2B5EF4-FFF2-40B4-BE49-F238E27FC236}">
                  <a16:creationId xmlns:a16="http://schemas.microsoft.com/office/drawing/2014/main" id="{575E94B3-1DA9-40DE-B54E-604E18366EFC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4" name="Oval 359">
              <a:extLst>
                <a:ext uri="{FF2B5EF4-FFF2-40B4-BE49-F238E27FC236}">
                  <a16:creationId xmlns:a16="http://schemas.microsoft.com/office/drawing/2014/main" id="{2B4C12A9-7AD6-46C8-8214-146C3BD32060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5" name="Oval 360">
              <a:extLst>
                <a:ext uri="{FF2B5EF4-FFF2-40B4-BE49-F238E27FC236}">
                  <a16:creationId xmlns:a16="http://schemas.microsoft.com/office/drawing/2014/main" id="{C6F5E84C-AFD1-4FD8-8345-D63862480033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6" name="Oval 361">
              <a:extLst>
                <a:ext uri="{FF2B5EF4-FFF2-40B4-BE49-F238E27FC236}">
                  <a16:creationId xmlns:a16="http://schemas.microsoft.com/office/drawing/2014/main" id="{4CDF7F7B-4397-4388-8366-BECBBD46D4AC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7" name="Oval 362">
              <a:extLst>
                <a:ext uri="{FF2B5EF4-FFF2-40B4-BE49-F238E27FC236}">
                  <a16:creationId xmlns:a16="http://schemas.microsoft.com/office/drawing/2014/main" id="{569BE3A5-0568-49F2-9AAD-696CB4A766F1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8" name="Oval 363">
              <a:extLst>
                <a:ext uri="{FF2B5EF4-FFF2-40B4-BE49-F238E27FC236}">
                  <a16:creationId xmlns:a16="http://schemas.microsoft.com/office/drawing/2014/main" id="{B70FC279-BBEB-4E4E-A875-90241220BE16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9" name="Oval 364">
              <a:extLst>
                <a:ext uri="{FF2B5EF4-FFF2-40B4-BE49-F238E27FC236}">
                  <a16:creationId xmlns:a16="http://schemas.microsoft.com/office/drawing/2014/main" id="{EC6FDFCB-8862-46A1-979B-DFD5862BAB25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0" name="Oval 365">
              <a:extLst>
                <a:ext uri="{FF2B5EF4-FFF2-40B4-BE49-F238E27FC236}">
                  <a16:creationId xmlns:a16="http://schemas.microsoft.com/office/drawing/2014/main" id="{25C877F7-B8EB-4853-B71F-8F5F3E2EBBC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1" name="Oval 366">
              <a:extLst>
                <a:ext uri="{FF2B5EF4-FFF2-40B4-BE49-F238E27FC236}">
                  <a16:creationId xmlns:a16="http://schemas.microsoft.com/office/drawing/2014/main" id="{6FE89BAA-EDC0-4F99-B37F-788DA9FA32E6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2" name="Oval 367">
              <a:extLst>
                <a:ext uri="{FF2B5EF4-FFF2-40B4-BE49-F238E27FC236}">
                  <a16:creationId xmlns:a16="http://schemas.microsoft.com/office/drawing/2014/main" id="{206FEC14-3BE2-487E-9A62-E6CAFF66D225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3" name="Oval 368">
              <a:extLst>
                <a:ext uri="{FF2B5EF4-FFF2-40B4-BE49-F238E27FC236}">
                  <a16:creationId xmlns:a16="http://schemas.microsoft.com/office/drawing/2014/main" id="{DF688A75-AA73-40E8-8C22-A587D9559C13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4" name="Oval 369">
              <a:extLst>
                <a:ext uri="{FF2B5EF4-FFF2-40B4-BE49-F238E27FC236}">
                  <a16:creationId xmlns:a16="http://schemas.microsoft.com/office/drawing/2014/main" id="{786BDADE-F158-435C-B166-64E85AAFDF91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5" name="Oval 370">
              <a:extLst>
                <a:ext uri="{FF2B5EF4-FFF2-40B4-BE49-F238E27FC236}">
                  <a16:creationId xmlns:a16="http://schemas.microsoft.com/office/drawing/2014/main" id="{D2DC425B-53F6-40BC-80AE-99873E66379B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6" name="Oval 371">
              <a:extLst>
                <a:ext uri="{FF2B5EF4-FFF2-40B4-BE49-F238E27FC236}">
                  <a16:creationId xmlns:a16="http://schemas.microsoft.com/office/drawing/2014/main" id="{F84D7510-4FAD-475A-A2CD-F40FAAC7E399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7" name="Oval 372">
              <a:extLst>
                <a:ext uri="{FF2B5EF4-FFF2-40B4-BE49-F238E27FC236}">
                  <a16:creationId xmlns:a16="http://schemas.microsoft.com/office/drawing/2014/main" id="{CBFA834E-5855-45C0-9D8F-1BDBAA9FCFAB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8" name="Oval 373">
              <a:extLst>
                <a:ext uri="{FF2B5EF4-FFF2-40B4-BE49-F238E27FC236}">
                  <a16:creationId xmlns:a16="http://schemas.microsoft.com/office/drawing/2014/main" id="{D635D67A-5BF5-443A-BA4B-6C0F897B750B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9" name="Oval 374">
              <a:extLst>
                <a:ext uri="{FF2B5EF4-FFF2-40B4-BE49-F238E27FC236}">
                  <a16:creationId xmlns:a16="http://schemas.microsoft.com/office/drawing/2014/main" id="{45EE0E4A-E9E2-49D1-82D8-D71A67873EA0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0" name="Oval 375">
              <a:extLst>
                <a:ext uri="{FF2B5EF4-FFF2-40B4-BE49-F238E27FC236}">
                  <a16:creationId xmlns:a16="http://schemas.microsoft.com/office/drawing/2014/main" id="{8A5B764D-66B2-499F-A852-7C1BA089C0E1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1" name="Oval 376">
              <a:extLst>
                <a:ext uri="{FF2B5EF4-FFF2-40B4-BE49-F238E27FC236}">
                  <a16:creationId xmlns:a16="http://schemas.microsoft.com/office/drawing/2014/main" id="{CCE8EEC8-78D5-4900-B810-15DA1B658993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2" name="Oval 377">
              <a:extLst>
                <a:ext uri="{FF2B5EF4-FFF2-40B4-BE49-F238E27FC236}">
                  <a16:creationId xmlns:a16="http://schemas.microsoft.com/office/drawing/2014/main" id="{3FC6B8DE-E371-43D8-B692-A380A364F66B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3" name="Oval 378">
              <a:extLst>
                <a:ext uri="{FF2B5EF4-FFF2-40B4-BE49-F238E27FC236}">
                  <a16:creationId xmlns:a16="http://schemas.microsoft.com/office/drawing/2014/main" id="{39952C28-0E5C-4F95-A023-5A14AA49546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4" name="Oval 379">
              <a:extLst>
                <a:ext uri="{FF2B5EF4-FFF2-40B4-BE49-F238E27FC236}">
                  <a16:creationId xmlns:a16="http://schemas.microsoft.com/office/drawing/2014/main" id="{B2F71123-0472-4FD2-A018-0F7A6D1C948A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5" name="Oval 380">
              <a:extLst>
                <a:ext uri="{FF2B5EF4-FFF2-40B4-BE49-F238E27FC236}">
                  <a16:creationId xmlns:a16="http://schemas.microsoft.com/office/drawing/2014/main" id="{5EE16A1A-111B-4260-9E6C-9CEB303C1E64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6" name="Oval 381">
              <a:extLst>
                <a:ext uri="{FF2B5EF4-FFF2-40B4-BE49-F238E27FC236}">
                  <a16:creationId xmlns:a16="http://schemas.microsoft.com/office/drawing/2014/main" id="{49C72284-B69E-46D6-AF41-49A89F994A6B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7" name="Oval 382">
              <a:extLst>
                <a:ext uri="{FF2B5EF4-FFF2-40B4-BE49-F238E27FC236}">
                  <a16:creationId xmlns:a16="http://schemas.microsoft.com/office/drawing/2014/main" id="{C996B8DC-A690-4398-B284-BFBBF30247F2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8" name="Oval 383">
              <a:extLst>
                <a:ext uri="{FF2B5EF4-FFF2-40B4-BE49-F238E27FC236}">
                  <a16:creationId xmlns:a16="http://schemas.microsoft.com/office/drawing/2014/main" id="{CE73A3D6-70E6-493F-B5A3-926CAB743310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9" name="Oval 384">
              <a:extLst>
                <a:ext uri="{FF2B5EF4-FFF2-40B4-BE49-F238E27FC236}">
                  <a16:creationId xmlns:a16="http://schemas.microsoft.com/office/drawing/2014/main" id="{6AF151F4-5EDA-4836-8D35-54C7A11531F1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0" name="Oval 385">
              <a:extLst>
                <a:ext uri="{FF2B5EF4-FFF2-40B4-BE49-F238E27FC236}">
                  <a16:creationId xmlns:a16="http://schemas.microsoft.com/office/drawing/2014/main" id="{A91AE78C-2589-4DF0-AC21-889FD559411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1" name="Oval 386">
              <a:extLst>
                <a:ext uri="{FF2B5EF4-FFF2-40B4-BE49-F238E27FC236}">
                  <a16:creationId xmlns:a16="http://schemas.microsoft.com/office/drawing/2014/main" id="{E81E7C22-3355-4B7B-BEBB-C9210FE826FC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2" name="Oval 387">
              <a:extLst>
                <a:ext uri="{FF2B5EF4-FFF2-40B4-BE49-F238E27FC236}">
                  <a16:creationId xmlns:a16="http://schemas.microsoft.com/office/drawing/2014/main" id="{498ACFE4-CEB0-4292-B5EE-09918E573D8A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3" name="Oval 388">
              <a:extLst>
                <a:ext uri="{FF2B5EF4-FFF2-40B4-BE49-F238E27FC236}">
                  <a16:creationId xmlns:a16="http://schemas.microsoft.com/office/drawing/2014/main" id="{3FC8D1E6-0BB5-47FA-89C4-3DA08BF7A9D3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4" name="Oval 389">
              <a:extLst>
                <a:ext uri="{FF2B5EF4-FFF2-40B4-BE49-F238E27FC236}">
                  <a16:creationId xmlns:a16="http://schemas.microsoft.com/office/drawing/2014/main" id="{5B638676-7E94-429B-AB8A-B25BD1C3B242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5" name="Oval 390">
              <a:extLst>
                <a:ext uri="{FF2B5EF4-FFF2-40B4-BE49-F238E27FC236}">
                  <a16:creationId xmlns:a16="http://schemas.microsoft.com/office/drawing/2014/main" id="{92C83EFE-C2DC-4C80-8655-4B8B0AB0E531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6" name="Oval 391">
              <a:extLst>
                <a:ext uri="{FF2B5EF4-FFF2-40B4-BE49-F238E27FC236}">
                  <a16:creationId xmlns:a16="http://schemas.microsoft.com/office/drawing/2014/main" id="{E4A7A451-A7BC-4F3B-8A19-F41722D71061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7" name="Oval 392">
              <a:extLst>
                <a:ext uri="{FF2B5EF4-FFF2-40B4-BE49-F238E27FC236}">
                  <a16:creationId xmlns:a16="http://schemas.microsoft.com/office/drawing/2014/main" id="{2841C643-B1AA-4B66-A397-0AC5E05D8044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8" name="Oval 393">
              <a:extLst>
                <a:ext uri="{FF2B5EF4-FFF2-40B4-BE49-F238E27FC236}">
                  <a16:creationId xmlns:a16="http://schemas.microsoft.com/office/drawing/2014/main" id="{6EA381AB-040E-4A9B-8D44-47C570807E84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9" name="Oval 394">
              <a:extLst>
                <a:ext uri="{FF2B5EF4-FFF2-40B4-BE49-F238E27FC236}">
                  <a16:creationId xmlns:a16="http://schemas.microsoft.com/office/drawing/2014/main" id="{9CB8E701-6A1A-4353-B074-2CA66A6314D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0" name="Oval 395">
              <a:extLst>
                <a:ext uri="{FF2B5EF4-FFF2-40B4-BE49-F238E27FC236}">
                  <a16:creationId xmlns:a16="http://schemas.microsoft.com/office/drawing/2014/main" id="{75BEFD4D-DEA8-43B2-AFA1-70E798BF3E6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1" name="Oval 396">
              <a:extLst>
                <a:ext uri="{FF2B5EF4-FFF2-40B4-BE49-F238E27FC236}">
                  <a16:creationId xmlns:a16="http://schemas.microsoft.com/office/drawing/2014/main" id="{FC235B38-5054-42EB-86EA-7181861CA6EA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2" name="Oval 397">
              <a:extLst>
                <a:ext uri="{FF2B5EF4-FFF2-40B4-BE49-F238E27FC236}">
                  <a16:creationId xmlns:a16="http://schemas.microsoft.com/office/drawing/2014/main" id="{6F95343E-F84D-4F08-AAF4-1605F3FF7BF0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3" name="Oval 398">
              <a:extLst>
                <a:ext uri="{FF2B5EF4-FFF2-40B4-BE49-F238E27FC236}">
                  <a16:creationId xmlns:a16="http://schemas.microsoft.com/office/drawing/2014/main" id="{80FF0BB8-6C1B-4658-9A60-561F8C49D7E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4" name="Oval 399">
              <a:extLst>
                <a:ext uri="{FF2B5EF4-FFF2-40B4-BE49-F238E27FC236}">
                  <a16:creationId xmlns:a16="http://schemas.microsoft.com/office/drawing/2014/main" id="{6C524F1B-483D-4CB2-B9A6-293CD927FB6B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5" name="Oval 400">
              <a:extLst>
                <a:ext uri="{FF2B5EF4-FFF2-40B4-BE49-F238E27FC236}">
                  <a16:creationId xmlns:a16="http://schemas.microsoft.com/office/drawing/2014/main" id="{ED38C765-6F49-4383-9A98-C53147E0B19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6" name="Oval 401">
              <a:extLst>
                <a:ext uri="{FF2B5EF4-FFF2-40B4-BE49-F238E27FC236}">
                  <a16:creationId xmlns:a16="http://schemas.microsoft.com/office/drawing/2014/main" id="{626A3CF4-CA4D-4BDE-9C5D-C728908C7536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7" name="Oval 402">
              <a:extLst>
                <a:ext uri="{FF2B5EF4-FFF2-40B4-BE49-F238E27FC236}">
                  <a16:creationId xmlns:a16="http://schemas.microsoft.com/office/drawing/2014/main" id="{428C2A42-B7D4-45C7-A140-F2FC0C287E16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8" name="Oval 403">
              <a:extLst>
                <a:ext uri="{FF2B5EF4-FFF2-40B4-BE49-F238E27FC236}">
                  <a16:creationId xmlns:a16="http://schemas.microsoft.com/office/drawing/2014/main" id="{576CDCC3-6119-4908-9A23-B0CBCFDD2CB9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9" name="Oval 404">
              <a:extLst>
                <a:ext uri="{FF2B5EF4-FFF2-40B4-BE49-F238E27FC236}">
                  <a16:creationId xmlns:a16="http://schemas.microsoft.com/office/drawing/2014/main" id="{595A210F-848A-4309-9D1A-0F59F7AF7463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0" name="Oval 405">
              <a:extLst>
                <a:ext uri="{FF2B5EF4-FFF2-40B4-BE49-F238E27FC236}">
                  <a16:creationId xmlns:a16="http://schemas.microsoft.com/office/drawing/2014/main" id="{5AAC4511-4448-41C7-AABE-89DA0301643E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1" name="Oval 406">
              <a:extLst>
                <a:ext uri="{FF2B5EF4-FFF2-40B4-BE49-F238E27FC236}">
                  <a16:creationId xmlns:a16="http://schemas.microsoft.com/office/drawing/2014/main" id="{B6603CA6-1840-4425-9ACF-1DFF73FAC33F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2" name="Oval 407">
              <a:extLst>
                <a:ext uri="{FF2B5EF4-FFF2-40B4-BE49-F238E27FC236}">
                  <a16:creationId xmlns:a16="http://schemas.microsoft.com/office/drawing/2014/main" id="{28393E91-9B9D-49DD-BAAD-0386CA403E63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3" name="Oval 408">
              <a:extLst>
                <a:ext uri="{FF2B5EF4-FFF2-40B4-BE49-F238E27FC236}">
                  <a16:creationId xmlns:a16="http://schemas.microsoft.com/office/drawing/2014/main" id="{BF532D58-2441-4B8B-8CD9-C257C9B2787C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4" name="Oval 409">
              <a:extLst>
                <a:ext uri="{FF2B5EF4-FFF2-40B4-BE49-F238E27FC236}">
                  <a16:creationId xmlns:a16="http://schemas.microsoft.com/office/drawing/2014/main" id="{84E1D0FA-0B04-4D57-ADA0-A5328BC49947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5" name="Oval 410">
              <a:extLst>
                <a:ext uri="{FF2B5EF4-FFF2-40B4-BE49-F238E27FC236}">
                  <a16:creationId xmlns:a16="http://schemas.microsoft.com/office/drawing/2014/main" id="{A0A60B0B-0C16-406D-967E-46669596A84B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6" name="Oval 411">
              <a:extLst>
                <a:ext uri="{FF2B5EF4-FFF2-40B4-BE49-F238E27FC236}">
                  <a16:creationId xmlns:a16="http://schemas.microsoft.com/office/drawing/2014/main" id="{5E1F7666-BE7F-4253-B1E0-CC3CB61EED4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7" name="Oval 412">
              <a:extLst>
                <a:ext uri="{FF2B5EF4-FFF2-40B4-BE49-F238E27FC236}">
                  <a16:creationId xmlns:a16="http://schemas.microsoft.com/office/drawing/2014/main" id="{1B2CBE0C-97C9-4571-B03A-375C3B6BC901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8" name="Oval 413">
              <a:extLst>
                <a:ext uri="{FF2B5EF4-FFF2-40B4-BE49-F238E27FC236}">
                  <a16:creationId xmlns:a16="http://schemas.microsoft.com/office/drawing/2014/main" id="{168FBD98-03D6-4A20-89F6-9836663A520E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9" name="Oval 414">
              <a:extLst>
                <a:ext uri="{FF2B5EF4-FFF2-40B4-BE49-F238E27FC236}">
                  <a16:creationId xmlns:a16="http://schemas.microsoft.com/office/drawing/2014/main" id="{CC84153F-8D2B-4BB1-9A3B-ADFB2425CF93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0" name="Oval 415">
              <a:extLst>
                <a:ext uri="{FF2B5EF4-FFF2-40B4-BE49-F238E27FC236}">
                  <a16:creationId xmlns:a16="http://schemas.microsoft.com/office/drawing/2014/main" id="{0E62E1AF-81AB-431E-8839-2D8DFC79F51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1" name="Oval 416">
              <a:extLst>
                <a:ext uri="{FF2B5EF4-FFF2-40B4-BE49-F238E27FC236}">
                  <a16:creationId xmlns:a16="http://schemas.microsoft.com/office/drawing/2014/main" id="{14D5C53D-C3A0-46C4-9D41-EF81FA028D5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2" name="Oval 417">
              <a:extLst>
                <a:ext uri="{FF2B5EF4-FFF2-40B4-BE49-F238E27FC236}">
                  <a16:creationId xmlns:a16="http://schemas.microsoft.com/office/drawing/2014/main" id="{7FFD3261-D995-458E-9199-E1F4922CA116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3" name="Oval 418">
              <a:extLst>
                <a:ext uri="{FF2B5EF4-FFF2-40B4-BE49-F238E27FC236}">
                  <a16:creationId xmlns:a16="http://schemas.microsoft.com/office/drawing/2014/main" id="{8528BF24-6D69-4345-9B39-9C5D1E30818D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4" name="Oval 419">
              <a:extLst>
                <a:ext uri="{FF2B5EF4-FFF2-40B4-BE49-F238E27FC236}">
                  <a16:creationId xmlns:a16="http://schemas.microsoft.com/office/drawing/2014/main" id="{1E42DDEA-6B7C-4DAB-AE6F-19AAE098D3D5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5" name="Oval 420">
              <a:extLst>
                <a:ext uri="{FF2B5EF4-FFF2-40B4-BE49-F238E27FC236}">
                  <a16:creationId xmlns:a16="http://schemas.microsoft.com/office/drawing/2014/main" id="{E96709AC-FC7E-42C4-AA47-916FE8701186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6" name="Oval 421">
              <a:extLst>
                <a:ext uri="{FF2B5EF4-FFF2-40B4-BE49-F238E27FC236}">
                  <a16:creationId xmlns:a16="http://schemas.microsoft.com/office/drawing/2014/main" id="{3827A8A2-56B8-4F98-90F7-4326EB6693DE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7" name="Oval 422">
              <a:extLst>
                <a:ext uri="{FF2B5EF4-FFF2-40B4-BE49-F238E27FC236}">
                  <a16:creationId xmlns:a16="http://schemas.microsoft.com/office/drawing/2014/main" id="{E3EB4D9B-CBBE-46E6-BF4B-936D315EC371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8" name="Oval 423">
              <a:extLst>
                <a:ext uri="{FF2B5EF4-FFF2-40B4-BE49-F238E27FC236}">
                  <a16:creationId xmlns:a16="http://schemas.microsoft.com/office/drawing/2014/main" id="{85C83178-9A3F-420F-BA2B-FB14E24EA02B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9" name="Oval 424">
              <a:extLst>
                <a:ext uri="{FF2B5EF4-FFF2-40B4-BE49-F238E27FC236}">
                  <a16:creationId xmlns:a16="http://schemas.microsoft.com/office/drawing/2014/main" id="{E856EFEA-94D6-4F86-A105-563B984441E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0" name="Oval 425">
              <a:extLst>
                <a:ext uri="{FF2B5EF4-FFF2-40B4-BE49-F238E27FC236}">
                  <a16:creationId xmlns:a16="http://schemas.microsoft.com/office/drawing/2014/main" id="{5F8F6E6D-C2A4-4AFC-94D6-84F8C94E876C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1" name="Oval 426">
              <a:extLst>
                <a:ext uri="{FF2B5EF4-FFF2-40B4-BE49-F238E27FC236}">
                  <a16:creationId xmlns:a16="http://schemas.microsoft.com/office/drawing/2014/main" id="{3AB1A7A8-D02A-409E-B4A7-7E3960B6E962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2" name="Oval 427">
              <a:extLst>
                <a:ext uri="{FF2B5EF4-FFF2-40B4-BE49-F238E27FC236}">
                  <a16:creationId xmlns:a16="http://schemas.microsoft.com/office/drawing/2014/main" id="{F7042D35-64F2-40B9-8D59-5CC71811A1BA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3" name="Oval 428">
              <a:extLst>
                <a:ext uri="{FF2B5EF4-FFF2-40B4-BE49-F238E27FC236}">
                  <a16:creationId xmlns:a16="http://schemas.microsoft.com/office/drawing/2014/main" id="{9DE8140E-545D-4B2A-B99C-9DEA589E8AF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4" name="Oval 429">
              <a:extLst>
                <a:ext uri="{FF2B5EF4-FFF2-40B4-BE49-F238E27FC236}">
                  <a16:creationId xmlns:a16="http://schemas.microsoft.com/office/drawing/2014/main" id="{6B43C548-BC42-4EA8-97BA-C3624ED3AA88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5" name="Oval 430">
              <a:extLst>
                <a:ext uri="{FF2B5EF4-FFF2-40B4-BE49-F238E27FC236}">
                  <a16:creationId xmlns:a16="http://schemas.microsoft.com/office/drawing/2014/main" id="{4CC5337C-5D15-4E67-91A2-01713407EEF2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6" name="Oval 431">
              <a:extLst>
                <a:ext uri="{FF2B5EF4-FFF2-40B4-BE49-F238E27FC236}">
                  <a16:creationId xmlns:a16="http://schemas.microsoft.com/office/drawing/2014/main" id="{CC6D2143-6D7C-451E-BE82-99C3C8289113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7" name="Oval 432">
              <a:extLst>
                <a:ext uri="{FF2B5EF4-FFF2-40B4-BE49-F238E27FC236}">
                  <a16:creationId xmlns:a16="http://schemas.microsoft.com/office/drawing/2014/main" id="{8738EFB9-5D6A-40D6-90A6-8E80E0B0A3DE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8" name="Oval 433">
              <a:extLst>
                <a:ext uri="{FF2B5EF4-FFF2-40B4-BE49-F238E27FC236}">
                  <a16:creationId xmlns:a16="http://schemas.microsoft.com/office/drawing/2014/main" id="{0CA34FC0-A6F9-492F-8C7D-F58AC8F373AB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9" name="Oval 434">
              <a:extLst>
                <a:ext uri="{FF2B5EF4-FFF2-40B4-BE49-F238E27FC236}">
                  <a16:creationId xmlns:a16="http://schemas.microsoft.com/office/drawing/2014/main" id="{163C6643-A93B-43DA-81FC-D0DD5D92136F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0" name="Oval 435">
              <a:extLst>
                <a:ext uri="{FF2B5EF4-FFF2-40B4-BE49-F238E27FC236}">
                  <a16:creationId xmlns:a16="http://schemas.microsoft.com/office/drawing/2014/main" id="{8720EB94-919C-4624-B65A-E10EB50BC1F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1" name="Oval 436">
              <a:extLst>
                <a:ext uri="{FF2B5EF4-FFF2-40B4-BE49-F238E27FC236}">
                  <a16:creationId xmlns:a16="http://schemas.microsoft.com/office/drawing/2014/main" id="{31F57099-BF3C-4C82-90D7-0BAE4139C372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2" name="Oval 437">
              <a:extLst>
                <a:ext uri="{FF2B5EF4-FFF2-40B4-BE49-F238E27FC236}">
                  <a16:creationId xmlns:a16="http://schemas.microsoft.com/office/drawing/2014/main" id="{D7BB4A20-9699-4960-93BC-E249D707F9D3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3" name="Oval 438">
              <a:extLst>
                <a:ext uri="{FF2B5EF4-FFF2-40B4-BE49-F238E27FC236}">
                  <a16:creationId xmlns:a16="http://schemas.microsoft.com/office/drawing/2014/main" id="{B1904A64-7E28-4597-900D-0C67464B492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4" name="Oval 439">
              <a:extLst>
                <a:ext uri="{FF2B5EF4-FFF2-40B4-BE49-F238E27FC236}">
                  <a16:creationId xmlns:a16="http://schemas.microsoft.com/office/drawing/2014/main" id="{F68BD3C1-CF51-4C64-B1D2-3BB784E7FD23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5" name="Oval 440">
              <a:extLst>
                <a:ext uri="{FF2B5EF4-FFF2-40B4-BE49-F238E27FC236}">
                  <a16:creationId xmlns:a16="http://schemas.microsoft.com/office/drawing/2014/main" id="{2E098BFA-FEF1-47FF-82F7-1E85A57A1F3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6" name="Oval 441">
              <a:extLst>
                <a:ext uri="{FF2B5EF4-FFF2-40B4-BE49-F238E27FC236}">
                  <a16:creationId xmlns:a16="http://schemas.microsoft.com/office/drawing/2014/main" id="{FE558F97-DA69-42DB-AE1C-A00362E0809B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7" name="Oval 442">
              <a:extLst>
                <a:ext uri="{FF2B5EF4-FFF2-40B4-BE49-F238E27FC236}">
                  <a16:creationId xmlns:a16="http://schemas.microsoft.com/office/drawing/2014/main" id="{8EEAF12B-E172-4545-B9E3-B73DC40655CB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8" name="Oval 443">
              <a:extLst>
                <a:ext uri="{FF2B5EF4-FFF2-40B4-BE49-F238E27FC236}">
                  <a16:creationId xmlns:a16="http://schemas.microsoft.com/office/drawing/2014/main" id="{A23FB0AB-2E30-43EF-B408-87493CF78247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9" name="Oval 444">
              <a:extLst>
                <a:ext uri="{FF2B5EF4-FFF2-40B4-BE49-F238E27FC236}">
                  <a16:creationId xmlns:a16="http://schemas.microsoft.com/office/drawing/2014/main" id="{27119807-252F-4041-85A8-6F7840B32C5D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0" name="Oval 445">
              <a:extLst>
                <a:ext uri="{FF2B5EF4-FFF2-40B4-BE49-F238E27FC236}">
                  <a16:creationId xmlns:a16="http://schemas.microsoft.com/office/drawing/2014/main" id="{28782C49-BAE5-4539-8758-57B1EBDF9860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1" name="Oval 446">
              <a:extLst>
                <a:ext uri="{FF2B5EF4-FFF2-40B4-BE49-F238E27FC236}">
                  <a16:creationId xmlns:a16="http://schemas.microsoft.com/office/drawing/2014/main" id="{90B746D2-956D-4F84-A9F7-BF7164B61F59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2" name="Oval 447">
              <a:extLst>
                <a:ext uri="{FF2B5EF4-FFF2-40B4-BE49-F238E27FC236}">
                  <a16:creationId xmlns:a16="http://schemas.microsoft.com/office/drawing/2014/main" id="{455C504F-13E4-4CE8-988D-1CB1D99B2A0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3" name="Oval 448">
              <a:extLst>
                <a:ext uri="{FF2B5EF4-FFF2-40B4-BE49-F238E27FC236}">
                  <a16:creationId xmlns:a16="http://schemas.microsoft.com/office/drawing/2014/main" id="{69236477-DFFC-44F0-AF67-E9ECFC700F9F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4" name="Oval 449">
              <a:extLst>
                <a:ext uri="{FF2B5EF4-FFF2-40B4-BE49-F238E27FC236}">
                  <a16:creationId xmlns:a16="http://schemas.microsoft.com/office/drawing/2014/main" id="{3E677E71-6256-4854-9CA8-F569CD1469E8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5" name="Oval 450">
              <a:extLst>
                <a:ext uri="{FF2B5EF4-FFF2-40B4-BE49-F238E27FC236}">
                  <a16:creationId xmlns:a16="http://schemas.microsoft.com/office/drawing/2014/main" id="{371FCE06-F026-45B1-8832-6900B2E1800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6" name="Oval 451">
              <a:extLst>
                <a:ext uri="{FF2B5EF4-FFF2-40B4-BE49-F238E27FC236}">
                  <a16:creationId xmlns:a16="http://schemas.microsoft.com/office/drawing/2014/main" id="{ED1A4BB5-CD4D-49CC-AD40-53DB64F58239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7" name="Oval 452">
              <a:extLst>
                <a:ext uri="{FF2B5EF4-FFF2-40B4-BE49-F238E27FC236}">
                  <a16:creationId xmlns:a16="http://schemas.microsoft.com/office/drawing/2014/main" id="{387F3FFB-74D9-46D9-B63F-F211F8A20FC6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8" name="Oval 453">
              <a:extLst>
                <a:ext uri="{FF2B5EF4-FFF2-40B4-BE49-F238E27FC236}">
                  <a16:creationId xmlns:a16="http://schemas.microsoft.com/office/drawing/2014/main" id="{C863AF55-2BB1-4118-ABDC-293333C37444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9" name="Oval 454">
              <a:extLst>
                <a:ext uri="{FF2B5EF4-FFF2-40B4-BE49-F238E27FC236}">
                  <a16:creationId xmlns:a16="http://schemas.microsoft.com/office/drawing/2014/main" id="{0EF078C4-E346-4B03-B776-564264AFE55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0" name="Oval 455">
              <a:extLst>
                <a:ext uri="{FF2B5EF4-FFF2-40B4-BE49-F238E27FC236}">
                  <a16:creationId xmlns:a16="http://schemas.microsoft.com/office/drawing/2014/main" id="{772825E7-7E14-4675-B945-9D53B0388BBB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1" name="Oval 456">
              <a:extLst>
                <a:ext uri="{FF2B5EF4-FFF2-40B4-BE49-F238E27FC236}">
                  <a16:creationId xmlns:a16="http://schemas.microsoft.com/office/drawing/2014/main" id="{35741D3D-E48F-409D-A773-AD794B70B96C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2" name="Oval 457">
              <a:extLst>
                <a:ext uri="{FF2B5EF4-FFF2-40B4-BE49-F238E27FC236}">
                  <a16:creationId xmlns:a16="http://schemas.microsoft.com/office/drawing/2014/main" id="{A481C603-92CE-4908-93CB-46F902BF622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rgbClr val="8E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3" name="Oval 458">
              <a:extLst>
                <a:ext uri="{FF2B5EF4-FFF2-40B4-BE49-F238E27FC236}">
                  <a16:creationId xmlns:a16="http://schemas.microsoft.com/office/drawing/2014/main" id="{A884AB20-1A64-4298-A8E8-EADFE8C73249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4" name="Oval 459">
              <a:extLst>
                <a:ext uri="{FF2B5EF4-FFF2-40B4-BE49-F238E27FC236}">
                  <a16:creationId xmlns:a16="http://schemas.microsoft.com/office/drawing/2014/main" id="{7C0FD9C1-FA0B-49F7-953D-FD9FC4D70869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5" name="Oval 460">
              <a:extLst>
                <a:ext uri="{FF2B5EF4-FFF2-40B4-BE49-F238E27FC236}">
                  <a16:creationId xmlns:a16="http://schemas.microsoft.com/office/drawing/2014/main" id="{53E07B43-C046-4BA6-BEB7-1F05C074AB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6" name="Oval 461">
              <a:extLst>
                <a:ext uri="{FF2B5EF4-FFF2-40B4-BE49-F238E27FC236}">
                  <a16:creationId xmlns:a16="http://schemas.microsoft.com/office/drawing/2014/main" id="{55C3D837-04BE-453E-A3EA-0AB66BF5DFC8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7" name="Oval 462">
              <a:extLst>
                <a:ext uri="{FF2B5EF4-FFF2-40B4-BE49-F238E27FC236}">
                  <a16:creationId xmlns:a16="http://schemas.microsoft.com/office/drawing/2014/main" id="{6A0CDDF5-C07D-4CD0-99B4-C7F40F991B9E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8" name="Oval 463">
              <a:extLst>
                <a:ext uri="{FF2B5EF4-FFF2-40B4-BE49-F238E27FC236}">
                  <a16:creationId xmlns:a16="http://schemas.microsoft.com/office/drawing/2014/main" id="{A164F6A8-F0AD-4E30-ABB4-EC7046660C89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rgbClr val="60BE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0" name="ZoneTexte 489">
            <a:extLst>
              <a:ext uri="{FF2B5EF4-FFF2-40B4-BE49-F238E27FC236}">
                <a16:creationId xmlns:a16="http://schemas.microsoft.com/office/drawing/2014/main" id="{ECBAB886-F57B-4CB9-8416-2F817306BA4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37792" y="1695535"/>
            <a:ext cx="8773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CA" sz="1600" dirty="0">
                <a:effectLst/>
              </a:rPr>
              <a:t>50% de formation </a:t>
            </a:r>
            <a:r>
              <a:rPr lang="fr-CA" sz="1600" dirty="0" smtClean="0">
                <a:effectLst/>
              </a:rPr>
              <a:t>campus </a:t>
            </a:r>
            <a:r>
              <a:rPr lang="fr-CA" sz="1600" dirty="0">
                <a:effectLst/>
              </a:rPr>
              <a:t>et 50% </a:t>
            </a:r>
            <a:r>
              <a:rPr lang="fr-CA" sz="1600" dirty="0" smtClean="0"/>
              <a:t>apprenti </a:t>
            </a:r>
            <a:r>
              <a:rPr lang="fr-CA" sz="1600" dirty="0" smtClean="0">
                <a:effectLst/>
              </a:rPr>
              <a:t>en </a:t>
            </a:r>
            <a:r>
              <a:rPr lang="fr-CA" sz="1600" dirty="0">
                <a:effectLst/>
              </a:rPr>
              <a:t>entreprise d’accueil (4 </a:t>
            </a:r>
            <a:r>
              <a:rPr lang="fr-CA" sz="1600" dirty="0" smtClean="0">
                <a:effectLst/>
              </a:rPr>
              <a:t>mois)</a:t>
            </a:r>
            <a:endParaRPr lang="fr-CA" sz="1600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00"/>
                </a:solidFill>
              </a:rPr>
              <a:t>2</a:t>
            </a:r>
            <a:r>
              <a:rPr lang="fr-CA" sz="160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</a:rPr>
              <a:t>volets </a:t>
            </a:r>
            <a:r>
              <a:rPr lang="fr-CA" sz="1600" dirty="0" smtClean="0">
                <a:solidFill>
                  <a:srgbClr val="000000"/>
                </a:solidFill>
                <a:effectLst/>
              </a:rPr>
              <a:t>: </a:t>
            </a:r>
            <a:r>
              <a:rPr lang="fr-CA" sz="1600" dirty="0" smtClean="0">
                <a:solidFill>
                  <a:srgbClr val="000000"/>
                </a:solidFill>
              </a:rPr>
              <a:t>théorique et pratique</a:t>
            </a:r>
            <a:r>
              <a:rPr lang="fr-CA" sz="1600" dirty="0" smtClean="0">
                <a:solidFill>
                  <a:srgbClr val="000000"/>
                </a:solidFill>
                <a:effectLst/>
              </a:rPr>
              <a:t>:</a:t>
            </a:r>
            <a:r>
              <a:rPr lang="fr-CA" sz="1600" dirty="0">
                <a:solidFill>
                  <a:srgbClr val="000000"/>
                </a:solidFill>
                <a:effectLst/>
              </a:rPr>
              <a:t> </a:t>
            </a:r>
            <a:r>
              <a:rPr lang="fr-FR" sz="1600" dirty="0">
                <a:solidFill>
                  <a:srgbClr val="000000"/>
                </a:solidFill>
                <a:effectLst/>
              </a:rPr>
              <a:t> </a:t>
            </a:r>
            <a:endParaRPr lang="fr-FR" sz="1600" dirty="0">
              <a:effectLst/>
            </a:endParaRPr>
          </a:p>
          <a:p>
            <a:pPr lvl="1" fontAlgn="base"/>
            <a:r>
              <a:rPr lang="fr-CA" sz="1600" dirty="0" smtClean="0">
                <a:solidFill>
                  <a:srgbClr val="000000"/>
                </a:solidFill>
              </a:rPr>
              <a:t>Théorique : formation d’initiation par le Collège Ahuntsic, formations spécialisées par l’UdeM</a:t>
            </a:r>
            <a:endParaRPr lang="fr-FR" sz="1600" dirty="0">
              <a:effectLst/>
            </a:endParaRPr>
          </a:p>
          <a:p>
            <a:pPr lvl="1" fontAlgn="base"/>
            <a:r>
              <a:rPr lang="fr-CA" sz="1600" dirty="0" smtClean="0">
                <a:solidFill>
                  <a:srgbClr val="000000"/>
                </a:solidFill>
              </a:rPr>
              <a:t>Pratique</a:t>
            </a:r>
            <a:r>
              <a:rPr lang="fr-FR" sz="1600" dirty="0">
                <a:solidFill>
                  <a:srgbClr val="000000"/>
                </a:solidFill>
                <a:effectLst/>
              </a:rPr>
              <a:t> </a:t>
            </a:r>
            <a:r>
              <a:rPr lang="fr-FR" sz="1600" dirty="0" smtClean="0"/>
              <a:t>: </a:t>
            </a:r>
            <a:r>
              <a:rPr lang="fr-CA" sz="1600" dirty="0">
                <a:solidFill>
                  <a:srgbClr val="000000"/>
                </a:solidFill>
              </a:rPr>
              <a:t>m</a:t>
            </a:r>
            <a:r>
              <a:rPr lang="fr-CA" sz="1600" dirty="0" smtClean="0">
                <a:solidFill>
                  <a:srgbClr val="000000"/>
                </a:solidFill>
              </a:rPr>
              <a:t>entorat</a:t>
            </a:r>
            <a:r>
              <a:rPr lang="fr-CA" sz="160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A" sz="1600" dirty="0">
                <a:solidFill>
                  <a:srgbClr val="000000"/>
                </a:solidFill>
                <a:effectLst/>
              </a:rPr>
              <a:t>en </a:t>
            </a:r>
            <a:r>
              <a:rPr lang="fr-CA" sz="1600" dirty="0" smtClean="0">
                <a:solidFill>
                  <a:srgbClr val="000000"/>
                </a:solidFill>
                <a:effectLst/>
              </a:rPr>
              <a:t>entreprise par le CRIM</a:t>
            </a:r>
          </a:p>
          <a:p>
            <a:pPr lvl="1" fontAlgn="base"/>
            <a:endParaRPr lang="fr-FR" sz="1600" dirty="0">
              <a:effectLst/>
            </a:endParaRPr>
          </a:p>
        </p:txBody>
      </p:sp>
      <p:pic>
        <p:nvPicPr>
          <p:cNvPr id="479" name="Image 478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9671BA10-C740-4D69-9239-F36F10491D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EF0F1735-3E99-4BB5-B3AB-61A27A2AB0CD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81347166"/>
              </p:ext>
            </p:extLst>
          </p:nvPr>
        </p:nvGraphicFramePr>
        <p:xfrm>
          <a:off x="2891723" y="3430144"/>
          <a:ext cx="6655748" cy="29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7853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70C25A3-1D5A-4711-AE45-B2575738D3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209862"/>
            <a:ext cx="3792093" cy="2139208"/>
            <a:chOff x="0" y="209862"/>
            <a:chExt cx="3792093" cy="2139208"/>
          </a:xfrm>
        </p:grpSpPr>
        <p:pic>
          <p:nvPicPr>
            <p:cNvPr id="492" name="Graphique 491">
              <a:extLst>
                <a:ext uri="{FF2B5EF4-FFF2-40B4-BE49-F238E27FC236}">
                  <a16:creationId xmlns:a16="http://schemas.microsoft.com/office/drawing/2014/main" id="{8D0E5849-52DC-4A85-98E6-020DE110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209862"/>
              <a:ext cx="3511508" cy="211790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09F01E-BD30-4DE5-9620-B062B7925163}"/>
                </a:ext>
              </a:extLst>
            </p:cNvPr>
            <p:cNvSpPr/>
            <p:nvPr/>
          </p:nvSpPr>
          <p:spPr>
            <a:xfrm>
              <a:off x="3028388" y="1575922"/>
              <a:ext cx="763705" cy="773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3" name="ZoneTexte 492">
            <a:extLst>
              <a:ext uri="{FF2B5EF4-FFF2-40B4-BE49-F238E27FC236}">
                <a16:creationId xmlns:a16="http://schemas.microsoft.com/office/drawing/2014/main" id="{A9DAF9C5-69D1-4E8E-AEEC-00F5D371F86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97016" y="1575922"/>
            <a:ext cx="9571135" cy="4955203"/>
          </a:xfrm>
          <a:prstGeom prst="rect">
            <a:avLst/>
          </a:prstGeom>
          <a:noFill/>
        </p:spPr>
        <p:txBody>
          <a:bodyPr wrap="square" numCol="1" spcCol="288000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/>
              <a:t>formations du Parcours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b="1" dirty="0" smtClean="0"/>
              <a:t>Session 1</a:t>
            </a:r>
            <a:endParaRPr lang="fr-FR" dirty="0" smtClean="0"/>
          </a:p>
          <a:p>
            <a:r>
              <a:rPr lang="fr-FR" dirty="0" smtClean="0"/>
              <a:t>● Biologie moléculaire pour bio-informatique, 30 heures donnée par le Collège Ahuntsic</a:t>
            </a:r>
          </a:p>
          <a:p>
            <a:r>
              <a:rPr lang="fr-FR" dirty="0" smtClean="0"/>
              <a:t>● La </a:t>
            </a:r>
            <a:r>
              <a:rPr lang="fr-FR" dirty="0"/>
              <a:t>gestion des bases de données, 45 heures donnée par le Collège Ahuntsic</a:t>
            </a:r>
          </a:p>
          <a:p>
            <a:r>
              <a:rPr lang="fr-FR" dirty="0"/>
              <a:t>● </a:t>
            </a:r>
            <a:r>
              <a:rPr lang="fr-FR" dirty="0" smtClean="0"/>
              <a:t>Initiation </a:t>
            </a:r>
            <a:r>
              <a:rPr lang="fr-FR" dirty="0"/>
              <a:t>à la programmation Python, 20 heures donnée par le Collège Ahuntsic</a:t>
            </a:r>
          </a:p>
          <a:p>
            <a:r>
              <a:rPr lang="fr-FR" dirty="0"/>
              <a:t>● </a:t>
            </a:r>
            <a:r>
              <a:rPr lang="fr-FR" dirty="0" smtClean="0"/>
              <a:t>Interopérabilité </a:t>
            </a:r>
            <a:r>
              <a:rPr lang="fr-FR" dirty="0"/>
              <a:t>et données cliniques en santé, 3 heures, donnée par </a:t>
            </a:r>
            <a:r>
              <a:rPr lang="fr-FR" dirty="0" smtClean="0"/>
              <a:t>l‘ESPUM, UdeM</a:t>
            </a:r>
            <a:endParaRPr lang="fr-FR" dirty="0"/>
          </a:p>
          <a:p>
            <a:r>
              <a:rPr lang="fr-FR" dirty="0"/>
              <a:t>● </a:t>
            </a:r>
            <a:r>
              <a:rPr lang="fr-FR" dirty="0" smtClean="0"/>
              <a:t>L'analyse </a:t>
            </a:r>
            <a:r>
              <a:rPr lang="fr-FR" dirty="0"/>
              <a:t>prédictive et l'interférence causale, 25 heures donnée par Praxis, UdeM - </a:t>
            </a:r>
            <a:r>
              <a:rPr lang="fr-FR" dirty="0" smtClean="0"/>
              <a:t>en </a:t>
            </a:r>
            <a:r>
              <a:rPr lang="fr-FR" dirty="0"/>
              <a:t>ligne </a:t>
            </a:r>
            <a:endParaRPr lang="fr-FR" dirty="0" smtClean="0"/>
          </a:p>
          <a:p>
            <a:r>
              <a:rPr lang="fr-FR" dirty="0" smtClean="0"/>
              <a:t>●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/>
              <a:t>Ecology</a:t>
            </a:r>
            <a:r>
              <a:rPr lang="fr-FR" dirty="0"/>
              <a:t> in 8 </a:t>
            </a:r>
            <a:r>
              <a:rPr lang="fr-FR" dirty="0" err="1"/>
              <a:t>lessons</a:t>
            </a:r>
            <a:r>
              <a:rPr lang="fr-FR" dirty="0"/>
              <a:t>, 20 heures données par Praxis, UdeM - </a:t>
            </a:r>
            <a:r>
              <a:rPr lang="fr-FR" dirty="0" smtClean="0"/>
              <a:t>en </a:t>
            </a:r>
            <a:r>
              <a:rPr lang="fr-FR" dirty="0"/>
              <a:t>ligne - (en option)</a:t>
            </a:r>
          </a:p>
          <a:p>
            <a:endParaRPr lang="fr-FR" b="1" dirty="0" smtClean="0"/>
          </a:p>
          <a:p>
            <a:r>
              <a:rPr lang="fr-FR" b="1" dirty="0" smtClean="0"/>
              <a:t>Session 2 </a:t>
            </a:r>
            <a:r>
              <a:rPr lang="fr-FR" b="1" dirty="0"/>
              <a:t>:</a:t>
            </a:r>
            <a:endParaRPr lang="fr-FR" dirty="0"/>
          </a:p>
          <a:p>
            <a:r>
              <a:rPr lang="fr-FR" dirty="0"/>
              <a:t>● </a:t>
            </a:r>
            <a:r>
              <a:rPr lang="fr-FR" dirty="0" smtClean="0"/>
              <a:t>École en apprentissage automatique</a:t>
            </a:r>
            <a:r>
              <a:rPr lang="fr-FR" dirty="0"/>
              <a:t> </a:t>
            </a:r>
            <a:r>
              <a:rPr lang="fr-FR" dirty="0" smtClean="0"/>
              <a:t>IVADO-IID </a:t>
            </a:r>
            <a:r>
              <a:rPr lang="fr-FR" dirty="0"/>
              <a:t>L</a:t>
            </a:r>
            <a:r>
              <a:rPr lang="fr-FR" dirty="0" smtClean="0"/>
              <a:t>aval, </a:t>
            </a:r>
            <a:r>
              <a:rPr lang="fr-FR" dirty="0"/>
              <a:t>45 </a:t>
            </a:r>
            <a:r>
              <a:rPr lang="fr-FR" dirty="0" smtClean="0"/>
              <a:t>heures</a:t>
            </a:r>
            <a:endParaRPr lang="fr-FR" dirty="0"/>
          </a:p>
          <a:p>
            <a:r>
              <a:rPr lang="fr-FR" dirty="0"/>
              <a:t>● </a:t>
            </a:r>
            <a:r>
              <a:rPr lang="fr-FR" dirty="0" smtClean="0"/>
              <a:t>Défi 100 jours de </a:t>
            </a:r>
            <a:r>
              <a:rPr lang="fr-FR" dirty="0" err="1" smtClean="0"/>
              <a:t>Ran.données</a:t>
            </a:r>
            <a:r>
              <a:rPr lang="fr-FR" dirty="0" smtClean="0"/>
              <a:t>, IVADO-AÉBINUM</a:t>
            </a:r>
            <a:endParaRPr lang="fr-FR" dirty="0"/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>
                <a:tab pos="457200" algn="l"/>
              </a:tabLst>
              <a:defRPr/>
            </a:pPr>
            <a:endParaRPr kumimoji="0" lang="fr-CA" b="1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  <a:sym typeface="Raleway Light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>
                <a:tab pos="457200" algn="l"/>
              </a:tabLst>
              <a:defRPr/>
            </a:pPr>
            <a:endParaRPr lang="fr-CA" b="1" kern="0" noProof="0" dirty="0" smtClean="0">
              <a:solidFill>
                <a:prstClr val="black"/>
              </a:solidFill>
              <a:sym typeface="Raleway Light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>
                <a:tab pos="457200" algn="l"/>
              </a:tabLst>
              <a:defRPr/>
            </a:pPr>
            <a:endParaRPr kumimoji="0" lang="fr-CA" b="1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  <a:sym typeface="Raleway Light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>
                <a:tab pos="457200" algn="l"/>
              </a:tabLst>
              <a:defRPr/>
            </a:pPr>
            <a:endParaRPr kumimoji="0" lang="fr-CA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  <a:sym typeface="Raleway 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97016" y="2498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noProof="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7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C9AAF7-93D6-4E29-BD8D-673C09BFE3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73569" y="381569"/>
            <a:ext cx="5923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 err="1" smtClean="0">
                <a:solidFill>
                  <a:prstClr val="white"/>
                </a:solidFill>
                <a:latin typeface="Vision" pitchFamily="50" charset="0"/>
                <a:ea typeface="Calibri" panose="020F0502020204030204" pitchFamily="34" charset="0"/>
              </a:rPr>
              <a:t>Ahuntic</a:t>
            </a:r>
            <a:r>
              <a:rPr lang="fr-CA" b="1" dirty="0" smtClean="0">
                <a:solidFill>
                  <a:prstClr val="white"/>
                </a:solidFill>
                <a:latin typeface="Vision" pitchFamily="50" charset="0"/>
                <a:ea typeface="Calibri" panose="020F0502020204030204" pitchFamily="34" charset="0"/>
              </a:rPr>
              <a:t>-UdeM - La plan de formation- théorique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sion Thin" pitchFamily="50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Image 17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FC7D8B7E-7069-4929-BA2F-47BE0E70CB3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70C25A3-1D5A-4711-AE45-B2575738D3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209862"/>
            <a:ext cx="3792093" cy="2139208"/>
            <a:chOff x="0" y="209862"/>
            <a:chExt cx="3792093" cy="2139208"/>
          </a:xfrm>
        </p:grpSpPr>
        <p:pic>
          <p:nvPicPr>
            <p:cNvPr id="492" name="Graphique 491">
              <a:extLst>
                <a:ext uri="{FF2B5EF4-FFF2-40B4-BE49-F238E27FC236}">
                  <a16:creationId xmlns:a16="http://schemas.microsoft.com/office/drawing/2014/main" id="{8D0E5849-52DC-4A85-98E6-020DE110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0" y="209862"/>
              <a:ext cx="3511508" cy="211790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09F01E-BD30-4DE5-9620-B062B7925163}"/>
                </a:ext>
              </a:extLst>
            </p:cNvPr>
            <p:cNvSpPr/>
            <p:nvPr/>
          </p:nvSpPr>
          <p:spPr>
            <a:xfrm>
              <a:off x="3028388" y="1575922"/>
              <a:ext cx="763705" cy="773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3" name="ZoneTexte 492">
            <a:extLst>
              <a:ext uri="{FF2B5EF4-FFF2-40B4-BE49-F238E27FC236}">
                <a16:creationId xmlns:a16="http://schemas.microsoft.com/office/drawing/2014/main" id="{A9DAF9C5-69D1-4E8E-AEEC-00F5D371F86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97016" y="1821308"/>
            <a:ext cx="9571135" cy="3652282"/>
          </a:xfrm>
          <a:prstGeom prst="rect">
            <a:avLst/>
          </a:prstGeom>
          <a:noFill/>
        </p:spPr>
        <p:txBody>
          <a:bodyPr wrap="square" numCol="1" spcCol="288000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fr-CA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Raleway Light"/>
              </a:rPr>
              <a:t>Évaluation de besoins des entreprises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defRPr/>
            </a:pP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Questionnaire qui porte sur:</a:t>
            </a:r>
            <a:endParaRPr kumimoji="0" lang="fr-CA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lvl="1" indent="-180975" algn="just" fontAlgn="base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Enjeux de l’entreprise reliés à </a:t>
            </a:r>
            <a:r>
              <a:rPr lang="fr-CA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l’IA</a:t>
            </a:r>
            <a:endParaRPr lang="fr-CA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lvl="1" indent="-180975" algn="just" fontAlgn="base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Types de données dont l’entreprise dispose</a:t>
            </a:r>
            <a:endParaRPr kumimoji="0" lang="fr-CA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lvl="1" indent="-180975" algn="just" fontAlgn="base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Recherches et projets antérieurs</a:t>
            </a:r>
          </a:p>
          <a:p>
            <a:pPr marL="638175" lvl="1" indent="-180975" algn="just" fontAlgn="base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Profil de compétences de l’apprenti désiré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defRPr/>
            </a:pPr>
            <a:endParaRPr kumimoji="0" lang="fr-CA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400"/>
              </a:spcAft>
              <a:defRPr/>
            </a:pPr>
            <a:r>
              <a:rPr kumimoji="0" lang="fr-CA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Établissement des objectifs du projet et évaluation de l’apprenti pendant les 17 semaines</a:t>
            </a:r>
          </a:p>
          <a:p>
            <a:pPr algn="just" fontAlgn="base">
              <a:spcAft>
                <a:spcPts val="400"/>
              </a:spcAft>
              <a:defRPr/>
            </a:pPr>
            <a:endParaRPr kumimoji="0" lang="fr-CA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400"/>
              </a:spcAft>
              <a:defRPr/>
            </a:pPr>
            <a:r>
              <a:rPr lang="fr-CA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Durée du mentorat: </a:t>
            </a:r>
            <a:r>
              <a:rPr lang="fr-CA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jours semaine pendant </a:t>
            </a:r>
            <a:r>
              <a:rPr lang="fr-C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 semaines</a:t>
            </a:r>
            <a:endParaRPr lang="fr-CA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defRPr/>
            </a:pPr>
            <a:endParaRPr kumimoji="0" lang="fr-CA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2EE10E-964D-433A-9E63-6AB6313054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97016" y="2498"/>
            <a:ext cx="6100224" cy="11324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24CF1DC7-8521-445E-B0C6-62D103BFC27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02652" y="0"/>
            <a:ext cx="694443" cy="1132471"/>
            <a:chOff x="5207975" y="2573079"/>
            <a:chExt cx="6983876" cy="1711842"/>
          </a:xfrm>
          <a:solidFill>
            <a:srgbClr val="00B0F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23A2C5-5E1A-4198-AAC2-9D86EE771972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21D422-23CE-48E9-967D-73C6CB43292A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EF3AD607-3A3C-4686-8BEE-2F0652706B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48666" y="370633"/>
            <a:ext cx="627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noProof="0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4CE6B2D1-9B0B-45DA-B6DF-7F74D6B55D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223216" y="5985204"/>
            <a:ext cx="792000" cy="792000"/>
          </a:xfrm>
          <a:prstGeom prst="ellipse">
            <a:avLst/>
          </a:prstGeom>
          <a:solidFill>
            <a:srgbClr val="60BED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altLang="ko-KR" sz="2700" b="1" kern="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rPr>
              <a:t>8</a:t>
            </a:r>
            <a:endParaRPr kumimoji="0" lang="ko-KR" altLang="en-US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C9AAF7-93D6-4E29-BD8D-673C09BFE3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680708" y="381569"/>
            <a:ext cx="4860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CRIM – </a:t>
            </a:r>
            <a:r>
              <a:rPr kumimoji="0" lang="fr-C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Mentorat NUMIA-Accompagnement 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sion" pitchFamily="50" charset="0"/>
                <a:ea typeface="Times New Roman" panose="02020603050405020304" pitchFamily="18" charset="0"/>
                <a:cs typeface="+mn-cs"/>
              </a:rPr>
              <a:t>en entreprise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sion Thin" pitchFamily="50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Image 17" descr="Une image contenant alimentation, signe, dessin&#10;&#10;Description générée automatiquement">
            <a:extLst>
              <a:ext uri="{FF2B5EF4-FFF2-40B4-BE49-F238E27FC236}">
                <a16:creationId xmlns:a16="http://schemas.microsoft.com/office/drawing/2014/main" id="{FC7D8B7E-7069-4929-BA2F-47BE0E70CB3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4" y="5985204"/>
            <a:ext cx="1658517" cy="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de_x0020_document xmlns="302e1734-a5c9-4c9f-aaea-8a10cbc5aa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E21F6D29B6B418A46A254BDD9CD3C" ma:contentTypeVersion="15" ma:contentTypeDescription="Crée un document." ma:contentTypeScope="" ma:versionID="1518614d6a623a43182b11d020ff6562">
  <xsd:schema xmlns:xsd="http://www.w3.org/2001/XMLSchema" xmlns:xs="http://www.w3.org/2001/XMLSchema" xmlns:p="http://schemas.microsoft.com/office/2006/metadata/properties" xmlns:ns2="302e1734-a5c9-4c9f-aaea-8a10cbc5aa49" xmlns:ns3="498529f2-1fad-471f-bd3b-e7c617bf71bc" targetNamespace="http://schemas.microsoft.com/office/2006/metadata/properties" ma:root="true" ma:fieldsID="ad303f85795ab2f5df8af6462045fdd9" ns2:_="" ns3:_="">
    <xsd:import namespace="302e1734-a5c9-4c9f-aaea-8a10cbc5aa49"/>
    <xsd:import namespace="498529f2-1fad-471f-bd3b-e7c617bf7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Type_x0020_d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e1734-a5c9-4c9f-aaea-8a10cbc5a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ype_x0020_de_x0020_document" ma:index="20" nillable="true" ma:displayName="Type de document" ma:format="Dropdown" ma:internalName="Type_x0020_de_x0020_document">
      <xsd:simpleType>
        <xsd:restriction base="dms:Choice">
          <xsd:enumeration value="En cours"/>
          <xsd:enumeration value="En revision"/>
          <xsd:enumeration value="A approuver"/>
          <xsd:enumeration value="Termine"/>
          <xsd:enumeration value="Modele"/>
          <xsd:enumeration value="Consul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529f2-1fad-471f-bd3b-e7c617bf7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492A2-D210-405D-9292-F832D338B6E2}">
  <ds:schemaRefs>
    <ds:schemaRef ds:uri="498529f2-1fad-471f-bd3b-e7c617bf71b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02e1734-a5c9-4c9f-aaea-8a10cbc5aa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BD27EC-5E19-41BB-92EA-91B642B2E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2e1734-a5c9-4c9f-aaea-8a10cbc5aa49"/>
    <ds:schemaRef ds:uri="498529f2-1fad-471f-bd3b-e7c617bf7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6ED9CC-7798-4ACE-B350-CA7DC21EC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616</Words>
  <Application>Microsoft Office PowerPoint</Application>
  <PresentationFormat>Grand écran</PresentationFormat>
  <Paragraphs>86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Raleway Light</vt:lpstr>
      <vt:lpstr>Times New Roman</vt:lpstr>
      <vt:lpstr>Vision</vt:lpstr>
      <vt:lpstr>Vision Light</vt:lpstr>
      <vt:lpstr>Vision Thin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Khaled Chelbi</dc:creator>
  <cp:lastModifiedBy>Nathalie Parent</cp:lastModifiedBy>
  <cp:revision>196</cp:revision>
  <dcterms:created xsi:type="dcterms:W3CDTF">2020-12-03T14:40:55Z</dcterms:created>
  <dcterms:modified xsi:type="dcterms:W3CDTF">2022-01-10T15:39:44Z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0x010100999E21F6D29B6B418A46A254BDD9CD3C</vt:lpwstr>
  </property>
</Properties>
</file>