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9" r:id="rId5"/>
    <p:sldId id="261" r:id="rId6"/>
    <p:sldId id="258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58A691-12B1-B373-75FB-5A8BEDAC6B33}" name="Mauricio Andres Buschinelli" initials="MB" userId="S::mauricio.buschinelli@johnabbott.qc.ca::fcf65ff6-2d9f-4bb8-bfb0-6f97a7214894" providerId="AD"/>
  <p188:author id="{40B2C7C0-269F-56D1-E8DA-D0AC6CF7D98E}" name="Meghrig Terzian" initials="MT" userId="S::Meghrig.Terzian@johnabbott.qc.ca::bf723a85-4c66-4df5-8b0b-f5441923330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DEC36-903A-0371-8194-84CC6E14DC15}" v="9" dt="2022-10-11T18:15:40.395"/>
    <p1510:client id="{8B4EB902-6AD1-4105-8267-73962799DB7A}" v="8" vWet="10" dt="2022-10-11T19:06:49.792"/>
    <p1510:client id="{8F100D86-8A62-89AB-E66A-9F4506A2F67B}" v="885" dt="2022-10-11T20:19:16.910"/>
    <p1510:client id="{94779AE3-E16B-496C-91F0-5E9E5E1E8575}" v="8" dt="2022-10-11T18:09:28.932"/>
    <p1510:client id="{965534A6-099A-489A-983E-ABF542FFC0B0}" v="743" vWet="745" dt="2022-10-11T20:18:33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40CDCC-0ACE-4C71-972F-6DB0D3905DE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6DFD75E-F475-4745-9302-1EC513ED1E4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College students </a:t>
          </a:r>
          <a:r>
            <a:rPr lang="en-US"/>
            <a:t>in technological programs that include programming courses.</a:t>
          </a:r>
        </a:p>
      </dgm:t>
    </dgm:pt>
    <dgm:pt modelId="{8E6F38B7-4808-4486-9475-87A7085DCA4D}" type="parTrans" cxnId="{66E832A6-8476-457E-8CAA-9AEA4830D772}">
      <dgm:prSet/>
      <dgm:spPr/>
      <dgm:t>
        <a:bodyPr/>
        <a:lstStyle/>
        <a:p>
          <a:endParaRPr lang="en-US"/>
        </a:p>
      </dgm:t>
    </dgm:pt>
    <dgm:pt modelId="{18281AD4-E110-4583-9366-A0D478211268}" type="sibTrans" cxnId="{66E832A6-8476-457E-8CAA-9AEA4830D772}">
      <dgm:prSet/>
      <dgm:spPr/>
      <dgm:t>
        <a:bodyPr/>
        <a:lstStyle/>
        <a:p>
          <a:endParaRPr lang="en-US"/>
        </a:p>
      </dgm:t>
    </dgm:pt>
    <dgm:pt modelId="{26F3A7B5-1F72-442E-9ED6-8A1EC734778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Teachers</a:t>
          </a:r>
          <a:r>
            <a:rPr lang="en-US"/>
            <a:t> with programming experience but no prior knowledge of AI.</a:t>
          </a:r>
        </a:p>
      </dgm:t>
    </dgm:pt>
    <dgm:pt modelId="{D8863CA2-4D79-490D-9431-BCDAB6AF992C}" type="parTrans" cxnId="{337EA798-ED83-430E-94DE-DE6F78EF4F2A}">
      <dgm:prSet/>
      <dgm:spPr/>
      <dgm:t>
        <a:bodyPr/>
        <a:lstStyle/>
        <a:p>
          <a:endParaRPr lang="en-US"/>
        </a:p>
      </dgm:t>
    </dgm:pt>
    <dgm:pt modelId="{834AD5C0-ECC8-4C89-9B82-868252B3BAF7}" type="sibTrans" cxnId="{337EA798-ED83-430E-94DE-DE6F78EF4F2A}">
      <dgm:prSet/>
      <dgm:spPr/>
      <dgm:t>
        <a:bodyPr/>
        <a:lstStyle/>
        <a:p>
          <a:endParaRPr lang="en-US"/>
        </a:p>
      </dgm:t>
    </dgm:pt>
    <dgm:pt modelId="{28BFE746-C22A-40AF-A857-577ABEA5CDB7}" type="pres">
      <dgm:prSet presAssocID="{4D40CDCC-0ACE-4C71-972F-6DB0D3905DEA}" presName="root" presStyleCnt="0">
        <dgm:presLayoutVars>
          <dgm:dir/>
          <dgm:resizeHandles val="exact"/>
        </dgm:presLayoutVars>
      </dgm:prSet>
      <dgm:spPr/>
    </dgm:pt>
    <dgm:pt modelId="{64445DA0-7E50-4E9E-AC60-2AD57165F4EB}" type="pres">
      <dgm:prSet presAssocID="{A6DFD75E-F475-4745-9302-1EC513ED1E46}" presName="compNode" presStyleCnt="0"/>
      <dgm:spPr/>
    </dgm:pt>
    <dgm:pt modelId="{3E3178F1-E726-4864-8D65-34BD99C8188A}" type="pres">
      <dgm:prSet presAssocID="{A6DFD75E-F475-4745-9302-1EC513ED1E46}" presName="bgRect" presStyleLbl="bgShp" presStyleIdx="0" presStyleCnt="2" custLinFactNeighborX="139"/>
      <dgm:spPr/>
    </dgm:pt>
    <dgm:pt modelId="{724813F8-386A-42F7-977F-3617003DC5E9}" type="pres">
      <dgm:prSet presAssocID="{A6DFD75E-F475-4745-9302-1EC513ED1E46}" presName="iconRect" presStyleLbl="node1" presStyleIdx="0" presStyleCnt="2" custLinFactNeighborX="-687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EF147419-7607-4FC9-AABC-DCDB42E86730}" type="pres">
      <dgm:prSet presAssocID="{A6DFD75E-F475-4745-9302-1EC513ED1E46}" presName="spaceRect" presStyleCnt="0"/>
      <dgm:spPr/>
    </dgm:pt>
    <dgm:pt modelId="{03566E61-C8AF-4A8A-8ECD-285451FF75E6}" type="pres">
      <dgm:prSet presAssocID="{A6DFD75E-F475-4745-9302-1EC513ED1E46}" presName="parTx" presStyleLbl="revTx" presStyleIdx="0" presStyleCnt="2" custScaleX="96554" custLinFactNeighborX="-4963">
        <dgm:presLayoutVars>
          <dgm:chMax val="0"/>
          <dgm:chPref val="0"/>
        </dgm:presLayoutVars>
      </dgm:prSet>
      <dgm:spPr/>
    </dgm:pt>
    <dgm:pt modelId="{12FC0E31-D4D3-45DC-8234-550391EEDC5A}" type="pres">
      <dgm:prSet presAssocID="{18281AD4-E110-4583-9366-A0D478211268}" presName="sibTrans" presStyleCnt="0"/>
      <dgm:spPr/>
    </dgm:pt>
    <dgm:pt modelId="{E9AA6EDB-B18C-44E8-BC0B-8C5A94CAF2A4}" type="pres">
      <dgm:prSet presAssocID="{26F3A7B5-1F72-442E-9ED6-8A1EC7347789}" presName="compNode" presStyleCnt="0"/>
      <dgm:spPr/>
    </dgm:pt>
    <dgm:pt modelId="{4AF12D0A-F8B4-4215-B55A-671878719518}" type="pres">
      <dgm:prSet presAssocID="{26F3A7B5-1F72-442E-9ED6-8A1EC7347789}" presName="bgRect" presStyleLbl="bgShp" presStyleIdx="1" presStyleCnt="2"/>
      <dgm:spPr/>
    </dgm:pt>
    <dgm:pt modelId="{BC441546-D4C1-4810-AACE-F940BF2927C5}" type="pres">
      <dgm:prSet presAssocID="{26F3A7B5-1F72-442E-9ED6-8A1EC7347789}" presName="iconRect" presStyleLbl="node1" presStyleIdx="1" presStyleCnt="2" custLinFactNeighborX="-1180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4F62A6FC-3715-40C3-A7F3-0428BC26E4A0}" type="pres">
      <dgm:prSet presAssocID="{26F3A7B5-1F72-442E-9ED6-8A1EC7347789}" presName="spaceRect" presStyleCnt="0"/>
      <dgm:spPr/>
    </dgm:pt>
    <dgm:pt modelId="{755B2FF0-50F5-4A65-BBF8-5CD3C5D63882}" type="pres">
      <dgm:prSet presAssocID="{26F3A7B5-1F72-442E-9ED6-8A1EC7347789}" presName="parTx" presStyleLbl="revTx" presStyleIdx="1" presStyleCnt="2" custLinFactNeighborX="-2343">
        <dgm:presLayoutVars>
          <dgm:chMax val="0"/>
          <dgm:chPref val="0"/>
        </dgm:presLayoutVars>
      </dgm:prSet>
      <dgm:spPr/>
    </dgm:pt>
  </dgm:ptLst>
  <dgm:cxnLst>
    <dgm:cxn modelId="{76362224-7A6E-41DB-843E-9965AA0218BF}" type="presOf" srcId="{26F3A7B5-1F72-442E-9ED6-8A1EC7347789}" destId="{755B2FF0-50F5-4A65-BBF8-5CD3C5D63882}" srcOrd="0" destOrd="0" presId="urn:microsoft.com/office/officeart/2018/2/layout/IconVerticalSolidList"/>
    <dgm:cxn modelId="{CEDCAB3E-4951-4956-82FB-13A16B81F730}" type="presOf" srcId="{4D40CDCC-0ACE-4C71-972F-6DB0D3905DEA}" destId="{28BFE746-C22A-40AF-A857-577ABEA5CDB7}" srcOrd="0" destOrd="0" presId="urn:microsoft.com/office/officeart/2018/2/layout/IconVerticalSolidList"/>
    <dgm:cxn modelId="{7741E67C-048F-4D04-AEAA-2315BD2CD0BF}" type="presOf" srcId="{A6DFD75E-F475-4745-9302-1EC513ED1E46}" destId="{03566E61-C8AF-4A8A-8ECD-285451FF75E6}" srcOrd="0" destOrd="0" presId="urn:microsoft.com/office/officeart/2018/2/layout/IconVerticalSolidList"/>
    <dgm:cxn modelId="{337EA798-ED83-430E-94DE-DE6F78EF4F2A}" srcId="{4D40CDCC-0ACE-4C71-972F-6DB0D3905DEA}" destId="{26F3A7B5-1F72-442E-9ED6-8A1EC7347789}" srcOrd="1" destOrd="0" parTransId="{D8863CA2-4D79-490D-9431-BCDAB6AF992C}" sibTransId="{834AD5C0-ECC8-4C89-9B82-868252B3BAF7}"/>
    <dgm:cxn modelId="{66E832A6-8476-457E-8CAA-9AEA4830D772}" srcId="{4D40CDCC-0ACE-4C71-972F-6DB0D3905DEA}" destId="{A6DFD75E-F475-4745-9302-1EC513ED1E46}" srcOrd="0" destOrd="0" parTransId="{8E6F38B7-4808-4486-9475-87A7085DCA4D}" sibTransId="{18281AD4-E110-4583-9366-A0D478211268}"/>
    <dgm:cxn modelId="{085CD96F-378D-49FB-82B3-A9AC2C202D54}" type="presParOf" srcId="{28BFE746-C22A-40AF-A857-577ABEA5CDB7}" destId="{64445DA0-7E50-4E9E-AC60-2AD57165F4EB}" srcOrd="0" destOrd="0" presId="urn:microsoft.com/office/officeart/2018/2/layout/IconVerticalSolidList"/>
    <dgm:cxn modelId="{9105E0B1-DE44-463E-B8BD-6972192FC33F}" type="presParOf" srcId="{64445DA0-7E50-4E9E-AC60-2AD57165F4EB}" destId="{3E3178F1-E726-4864-8D65-34BD99C8188A}" srcOrd="0" destOrd="0" presId="urn:microsoft.com/office/officeart/2018/2/layout/IconVerticalSolidList"/>
    <dgm:cxn modelId="{9E30EE16-8469-478D-A9ED-B661DCC0B103}" type="presParOf" srcId="{64445DA0-7E50-4E9E-AC60-2AD57165F4EB}" destId="{724813F8-386A-42F7-977F-3617003DC5E9}" srcOrd="1" destOrd="0" presId="urn:microsoft.com/office/officeart/2018/2/layout/IconVerticalSolidList"/>
    <dgm:cxn modelId="{2B9C06AB-4931-4AD2-89BC-33B642A072AB}" type="presParOf" srcId="{64445DA0-7E50-4E9E-AC60-2AD57165F4EB}" destId="{EF147419-7607-4FC9-AABC-DCDB42E86730}" srcOrd="2" destOrd="0" presId="urn:microsoft.com/office/officeart/2018/2/layout/IconVerticalSolidList"/>
    <dgm:cxn modelId="{6978E4C0-772D-45FF-92A8-93B79459E481}" type="presParOf" srcId="{64445DA0-7E50-4E9E-AC60-2AD57165F4EB}" destId="{03566E61-C8AF-4A8A-8ECD-285451FF75E6}" srcOrd="3" destOrd="0" presId="urn:microsoft.com/office/officeart/2018/2/layout/IconVerticalSolidList"/>
    <dgm:cxn modelId="{CFEA531C-478A-44D5-A20A-94EEB0FBC654}" type="presParOf" srcId="{28BFE746-C22A-40AF-A857-577ABEA5CDB7}" destId="{12FC0E31-D4D3-45DC-8234-550391EEDC5A}" srcOrd="1" destOrd="0" presId="urn:microsoft.com/office/officeart/2018/2/layout/IconVerticalSolidList"/>
    <dgm:cxn modelId="{F654AFAA-7182-4220-A159-ADFCF6AEB61A}" type="presParOf" srcId="{28BFE746-C22A-40AF-A857-577ABEA5CDB7}" destId="{E9AA6EDB-B18C-44E8-BC0B-8C5A94CAF2A4}" srcOrd="2" destOrd="0" presId="urn:microsoft.com/office/officeart/2018/2/layout/IconVerticalSolidList"/>
    <dgm:cxn modelId="{80752872-DE81-402D-AF8E-4A3C4BDC004C}" type="presParOf" srcId="{E9AA6EDB-B18C-44E8-BC0B-8C5A94CAF2A4}" destId="{4AF12D0A-F8B4-4215-B55A-671878719518}" srcOrd="0" destOrd="0" presId="urn:microsoft.com/office/officeart/2018/2/layout/IconVerticalSolidList"/>
    <dgm:cxn modelId="{0F42135F-D2FA-4139-BC81-099049879A1C}" type="presParOf" srcId="{E9AA6EDB-B18C-44E8-BC0B-8C5A94CAF2A4}" destId="{BC441546-D4C1-4810-AACE-F940BF2927C5}" srcOrd="1" destOrd="0" presId="urn:microsoft.com/office/officeart/2018/2/layout/IconVerticalSolidList"/>
    <dgm:cxn modelId="{35A9D10E-DDB1-4740-99DC-FB37EEB0B73E}" type="presParOf" srcId="{E9AA6EDB-B18C-44E8-BC0B-8C5A94CAF2A4}" destId="{4F62A6FC-3715-40C3-A7F3-0428BC26E4A0}" srcOrd="2" destOrd="0" presId="urn:microsoft.com/office/officeart/2018/2/layout/IconVerticalSolidList"/>
    <dgm:cxn modelId="{0CC432E9-74E5-4B69-941E-6B361D4AD6E3}" type="presParOf" srcId="{E9AA6EDB-B18C-44E8-BC0B-8C5A94CAF2A4}" destId="{755B2FF0-50F5-4A65-BBF8-5CD3C5D6388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50D879-5FDD-4DFE-9FCD-32B25BF1743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91ABF29-A7AB-457D-9C06-BDFF8EEDACD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 themes and AI related topics are of interest to college students</a:t>
          </a:r>
          <a:r>
            <a:rPr lang="en-US">
              <a:latin typeface="Arial" panose="020B0604020202020204"/>
            </a:rPr>
            <a:t>?</a:t>
          </a:r>
          <a:endParaRPr lang="en-US"/>
        </a:p>
      </dgm:t>
    </dgm:pt>
    <dgm:pt modelId="{E3E80613-F03E-4A89-82E3-0F90B26C0C4F}" type="parTrans" cxnId="{88D9F0D4-D978-4ADE-B39B-4259BB52F8F7}">
      <dgm:prSet/>
      <dgm:spPr/>
      <dgm:t>
        <a:bodyPr/>
        <a:lstStyle/>
        <a:p>
          <a:endParaRPr lang="en-US"/>
        </a:p>
      </dgm:t>
    </dgm:pt>
    <dgm:pt modelId="{20AAD538-670B-4EAC-A45A-45A7622386B0}" type="sibTrans" cxnId="{88D9F0D4-D978-4ADE-B39B-4259BB52F8F7}">
      <dgm:prSet/>
      <dgm:spPr/>
      <dgm:t>
        <a:bodyPr/>
        <a:lstStyle/>
        <a:p>
          <a:endParaRPr lang="en-US"/>
        </a:p>
      </dgm:t>
    </dgm:pt>
    <dgm:pt modelId="{C2C1F880-4FFC-438F-AC09-6C968202E0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to integrate ethical and critical analysis of the social impacts of AI around these themes?</a:t>
          </a:r>
        </a:p>
      </dgm:t>
    </dgm:pt>
    <dgm:pt modelId="{F7C18968-96BF-4F00-A900-F5551DCAA435}" type="parTrans" cxnId="{5BFD4DD3-DC86-4511-BC3C-36E139BA0406}">
      <dgm:prSet/>
      <dgm:spPr/>
      <dgm:t>
        <a:bodyPr/>
        <a:lstStyle/>
        <a:p>
          <a:endParaRPr lang="en-US"/>
        </a:p>
      </dgm:t>
    </dgm:pt>
    <dgm:pt modelId="{77CD2764-6714-408D-9367-4B71E9EFA983}" type="sibTrans" cxnId="{5BFD4DD3-DC86-4511-BC3C-36E139BA0406}">
      <dgm:prSet/>
      <dgm:spPr/>
      <dgm:t>
        <a:bodyPr/>
        <a:lstStyle/>
        <a:p>
          <a:endParaRPr lang="en-US"/>
        </a:p>
      </dgm:t>
    </dgm:pt>
    <dgm:pt modelId="{17BF654A-2DDD-45E6-BC49-4A99D452FF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rial" panose="020B0604020202020204"/>
            </a:rPr>
            <a:t>How to</a:t>
          </a:r>
          <a:r>
            <a:rPr lang="en-US"/>
            <a:t> </a:t>
          </a:r>
          <a:r>
            <a:rPr lang="en-US">
              <a:latin typeface="Arial" panose="020B0604020202020204"/>
            </a:rPr>
            <a:t>design </a:t>
          </a:r>
          <a:r>
            <a:rPr lang="en-US"/>
            <a:t>“kits”</a:t>
          </a:r>
          <a:r>
            <a:rPr lang="en-US">
              <a:latin typeface="Arial" panose="020B0604020202020204"/>
            </a:rPr>
            <a:t> that</a:t>
          </a:r>
          <a:r>
            <a:rPr lang="en-US"/>
            <a:t> would enable</a:t>
          </a:r>
          <a:r>
            <a:rPr lang="en-US">
              <a:latin typeface="Arial" panose="020B0604020202020204"/>
            </a:rPr>
            <a:t> the integration of </a:t>
          </a:r>
          <a:r>
            <a:rPr lang="en-US"/>
            <a:t> AI in a college level course with minimal prior knowledge?</a:t>
          </a:r>
        </a:p>
      </dgm:t>
    </dgm:pt>
    <dgm:pt modelId="{5D763A89-C64F-4B5E-BC81-DCE900E33C51}" type="parTrans" cxnId="{0B357352-8D51-4377-BE6E-D7BC95561DFD}">
      <dgm:prSet/>
      <dgm:spPr/>
      <dgm:t>
        <a:bodyPr/>
        <a:lstStyle/>
        <a:p>
          <a:endParaRPr lang="en-US"/>
        </a:p>
      </dgm:t>
    </dgm:pt>
    <dgm:pt modelId="{9AB4EFB2-80DB-48DE-8416-41B328FA172C}" type="sibTrans" cxnId="{0B357352-8D51-4377-BE6E-D7BC95561DFD}">
      <dgm:prSet/>
      <dgm:spPr/>
      <dgm:t>
        <a:bodyPr/>
        <a:lstStyle/>
        <a:p>
          <a:endParaRPr lang="en-US"/>
        </a:p>
      </dgm:t>
    </dgm:pt>
    <dgm:pt modelId="{3B7AD7B6-A138-4B5D-9BC5-2DEA22B531A8}" type="pres">
      <dgm:prSet presAssocID="{C350D879-5FDD-4DFE-9FCD-32B25BF1743D}" presName="root" presStyleCnt="0">
        <dgm:presLayoutVars>
          <dgm:dir/>
          <dgm:resizeHandles val="exact"/>
        </dgm:presLayoutVars>
      </dgm:prSet>
      <dgm:spPr/>
    </dgm:pt>
    <dgm:pt modelId="{6982224F-C3CF-4CF4-A92A-17BA23147495}" type="pres">
      <dgm:prSet presAssocID="{091ABF29-A7AB-457D-9C06-BDFF8EEDACDF}" presName="compNode" presStyleCnt="0"/>
      <dgm:spPr/>
    </dgm:pt>
    <dgm:pt modelId="{5B1D6824-884A-4587-A61D-3A20D2378028}" type="pres">
      <dgm:prSet presAssocID="{091ABF29-A7AB-457D-9C06-BDFF8EEDACDF}" presName="bgRect" presStyleLbl="bgShp" presStyleIdx="0" presStyleCnt="3"/>
      <dgm:spPr/>
    </dgm:pt>
    <dgm:pt modelId="{16FFF8C3-713C-4EAF-90BF-4EC693DFEFB4}" type="pres">
      <dgm:prSet presAssocID="{091ABF29-A7AB-457D-9C06-BDFF8EEDACDF}" presName="iconRect" presStyleLbl="node1" presStyleIdx="0" presStyleCnt="3" custLinFactNeighborX="-252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9EEFFFA9-6019-4ECB-AF95-7346EFE6FB2E}" type="pres">
      <dgm:prSet presAssocID="{091ABF29-A7AB-457D-9C06-BDFF8EEDACDF}" presName="spaceRect" presStyleCnt="0"/>
      <dgm:spPr/>
    </dgm:pt>
    <dgm:pt modelId="{F40B6245-22B1-4302-9657-F1D68C525E81}" type="pres">
      <dgm:prSet presAssocID="{091ABF29-A7AB-457D-9C06-BDFF8EEDACDF}" presName="parTx" presStyleLbl="revTx" presStyleIdx="0" presStyleCnt="3" custScaleX="114707" custLinFactNeighborX="-6139">
        <dgm:presLayoutVars>
          <dgm:chMax val="0"/>
          <dgm:chPref val="0"/>
        </dgm:presLayoutVars>
      </dgm:prSet>
      <dgm:spPr/>
    </dgm:pt>
    <dgm:pt modelId="{29DD626E-C310-4A8F-97A7-E4AF345A93D5}" type="pres">
      <dgm:prSet presAssocID="{20AAD538-670B-4EAC-A45A-45A7622386B0}" presName="sibTrans" presStyleCnt="0"/>
      <dgm:spPr/>
    </dgm:pt>
    <dgm:pt modelId="{6999E171-F874-45E1-BD09-B77B0B037B74}" type="pres">
      <dgm:prSet presAssocID="{C2C1F880-4FFC-438F-AC09-6C968202E017}" presName="compNode" presStyleCnt="0"/>
      <dgm:spPr/>
    </dgm:pt>
    <dgm:pt modelId="{B5E20A9D-EA61-43E1-8B2F-707C29EA176F}" type="pres">
      <dgm:prSet presAssocID="{C2C1F880-4FFC-438F-AC09-6C968202E017}" presName="bgRect" presStyleLbl="bgShp" presStyleIdx="1" presStyleCnt="3"/>
      <dgm:spPr/>
    </dgm:pt>
    <dgm:pt modelId="{8ADA4FF6-491A-424E-9BAC-153EDA5A9BF7}" type="pres">
      <dgm:prSet presAssocID="{C2C1F880-4FFC-438F-AC09-6C968202E017}" presName="iconRect" presStyleLbl="node1" presStyleIdx="1" presStyleCnt="3" custLinFactNeighborX="-2335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563507D-044F-4131-916A-4D8BE1E3F267}" type="pres">
      <dgm:prSet presAssocID="{C2C1F880-4FFC-438F-AC09-6C968202E017}" presName="spaceRect" presStyleCnt="0"/>
      <dgm:spPr/>
    </dgm:pt>
    <dgm:pt modelId="{8652A981-F461-4FA3-8051-7B3AFC135FFA}" type="pres">
      <dgm:prSet presAssocID="{C2C1F880-4FFC-438F-AC09-6C968202E017}" presName="parTx" presStyleLbl="revTx" presStyleIdx="1" presStyleCnt="3" custScaleX="120618" custLinFactNeighborX="-1888" custLinFactNeighborY="514">
        <dgm:presLayoutVars>
          <dgm:chMax val="0"/>
          <dgm:chPref val="0"/>
        </dgm:presLayoutVars>
      </dgm:prSet>
      <dgm:spPr/>
    </dgm:pt>
    <dgm:pt modelId="{88EA5CBF-6A25-470C-8027-DDCBFD2DC08C}" type="pres">
      <dgm:prSet presAssocID="{77CD2764-6714-408D-9367-4B71E9EFA983}" presName="sibTrans" presStyleCnt="0"/>
      <dgm:spPr/>
    </dgm:pt>
    <dgm:pt modelId="{FC07FC6D-1BE8-4D8D-8070-748EE2FFC827}" type="pres">
      <dgm:prSet presAssocID="{17BF654A-2DDD-45E6-BC49-4A99D452FFDB}" presName="compNode" presStyleCnt="0"/>
      <dgm:spPr/>
    </dgm:pt>
    <dgm:pt modelId="{520F2930-5101-4094-91A4-9EAD7468D1A1}" type="pres">
      <dgm:prSet presAssocID="{17BF654A-2DDD-45E6-BC49-4A99D452FFDB}" presName="bgRect" presStyleLbl="bgShp" presStyleIdx="2" presStyleCnt="3"/>
      <dgm:spPr/>
    </dgm:pt>
    <dgm:pt modelId="{93CACD76-BA91-4484-A284-F15AB268F4BA}" type="pres">
      <dgm:prSet presAssocID="{17BF654A-2DDD-45E6-BC49-4A99D452FFDB}" presName="iconRect" presStyleLbl="node1" presStyleIdx="2" presStyleCnt="3" custLinFactNeighborX="-2335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D241AFD-9741-46A9-83DC-75F758E5AC12}" type="pres">
      <dgm:prSet presAssocID="{17BF654A-2DDD-45E6-BC49-4A99D452FFDB}" presName="spaceRect" presStyleCnt="0"/>
      <dgm:spPr/>
    </dgm:pt>
    <dgm:pt modelId="{C5EC3FBF-B3FE-4ED2-AC20-627644CACF8F}" type="pres">
      <dgm:prSet presAssocID="{17BF654A-2DDD-45E6-BC49-4A99D452FFDB}" presName="parTx" presStyleLbl="revTx" presStyleIdx="2" presStyleCnt="3" custScaleX="113688" custLinFactNeighborX="-4050">
        <dgm:presLayoutVars>
          <dgm:chMax val="0"/>
          <dgm:chPref val="0"/>
        </dgm:presLayoutVars>
      </dgm:prSet>
      <dgm:spPr/>
    </dgm:pt>
  </dgm:ptLst>
  <dgm:cxnLst>
    <dgm:cxn modelId="{52696403-EA25-49AE-9DCE-CD56AB26F999}" type="presOf" srcId="{091ABF29-A7AB-457D-9C06-BDFF8EEDACDF}" destId="{F40B6245-22B1-4302-9657-F1D68C525E81}" srcOrd="0" destOrd="0" presId="urn:microsoft.com/office/officeart/2018/2/layout/IconVerticalSolidList"/>
    <dgm:cxn modelId="{61C2A704-57F6-4DB2-A3D1-1FC6618C7A88}" type="presOf" srcId="{17BF654A-2DDD-45E6-BC49-4A99D452FFDB}" destId="{C5EC3FBF-B3FE-4ED2-AC20-627644CACF8F}" srcOrd="0" destOrd="0" presId="urn:microsoft.com/office/officeart/2018/2/layout/IconVerticalSolidList"/>
    <dgm:cxn modelId="{0B357352-8D51-4377-BE6E-D7BC95561DFD}" srcId="{C350D879-5FDD-4DFE-9FCD-32B25BF1743D}" destId="{17BF654A-2DDD-45E6-BC49-4A99D452FFDB}" srcOrd="2" destOrd="0" parTransId="{5D763A89-C64F-4B5E-BC81-DCE900E33C51}" sibTransId="{9AB4EFB2-80DB-48DE-8416-41B328FA172C}"/>
    <dgm:cxn modelId="{D8E5E7C1-3ABF-46FB-A1D2-D52B5B45DEAC}" type="presOf" srcId="{C350D879-5FDD-4DFE-9FCD-32B25BF1743D}" destId="{3B7AD7B6-A138-4B5D-9BC5-2DEA22B531A8}" srcOrd="0" destOrd="0" presId="urn:microsoft.com/office/officeart/2018/2/layout/IconVerticalSolidList"/>
    <dgm:cxn modelId="{5BFD4DD3-DC86-4511-BC3C-36E139BA0406}" srcId="{C350D879-5FDD-4DFE-9FCD-32B25BF1743D}" destId="{C2C1F880-4FFC-438F-AC09-6C968202E017}" srcOrd="1" destOrd="0" parTransId="{F7C18968-96BF-4F00-A900-F5551DCAA435}" sibTransId="{77CD2764-6714-408D-9367-4B71E9EFA983}"/>
    <dgm:cxn modelId="{88D9F0D4-D978-4ADE-B39B-4259BB52F8F7}" srcId="{C350D879-5FDD-4DFE-9FCD-32B25BF1743D}" destId="{091ABF29-A7AB-457D-9C06-BDFF8EEDACDF}" srcOrd="0" destOrd="0" parTransId="{E3E80613-F03E-4A89-82E3-0F90B26C0C4F}" sibTransId="{20AAD538-670B-4EAC-A45A-45A7622386B0}"/>
    <dgm:cxn modelId="{7BFAF8D9-3288-4236-861E-E76F87DE416E}" type="presOf" srcId="{C2C1F880-4FFC-438F-AC09-6C968202E017}" destId="{8652A981-F461-4FA3-8051-7B3AFC135FFA}" srcOrd="0" destOrd="0" presId="urn:microsoft.com/office/officeart/2018/2/layout/IconVerticalSolidList"/>
    <dgm:cxn modelId="{8133CFA3-5A80-4C35-9311-A3A80EBAAD01}" type="presParOf" srcId="{3B7AD7B6-A138-4B5D-9BC5-2DEA22B531A8}" destId="{6982224F-C3CF-4CF4-A92A-17BA23147495}" srcOrd="0" destOrd="0" presId="urn:microsoft.com/office/officeart/2018/2/layout/IconVerticalSolidList"/>
    <dgm:cxn modelId="{56AD5B7F-6EF0-4CA6-BA76-5E653CCB5C81}" type="presParOf" srcId="{6982224F-C3CF-4CF4-A92A-17BA23147495}" destId="{5B1D6824-884A-4587-A61D-3A20D2378028}" srcOrd="0" destOrd="0" presId="urn:microsoft.com/office/officeart/2018/2/layout/IconVerticalSolidList"/>
    <dgm:cxn modelId="{A97B9D1E-F176-481F-856E-D8294B7B6386}" type="presParOf" srcId="{6982224F-C3CF-4CF4-A92A-17BA23147495}" destId="{16FFF8C3-713C-4EAF-90BF-4EC693DFEFB4}" srcOrd="1" destOrd="0" presId="urn:microsoft.com/office/officeart/2018/2/layout/IconVerticalSolidList"/>
    <dgm:cxn modelId="{6A8B09E4-7B55-415B-A639-A7D781549197}" type="presParOf" srcId="{6982224F-C3CF-4CF4-A92A-17BA23147495}" destId="{9EEFFFA9-6019-4ECB-AF95-7346EFE6FB2E}" srcOrd="2" destOrd="0" presId="urn:microsoft.com/office/officeart/2018/2/layout/IconVerticalSolidList"/>
    <dgm:cxn modelId="{7949CBF0-CA17-486C-918C-F655B188093E}" type="presParOf" srcId="{6982224F-C3CF-4CF4-A92A-17BA23147495}" destId="{F40B6245-22B1-4302-9657-F1D68C525E81}" srcOrd="3" destOrd="0" presId="urn:microsoft.com/office/officeart/2018/2/layout/IconVerticalSolidList"/>
    <dgm:cxn modelId="{11107E43-535B-4149-8B47-779F6D352191}" type="presParOf" srcId="{3B7AD7B6-A138-4B5D-9BC5-2DEA22B531A8}" destId="{29DD626E-C310-4A8F-97A7-E4AF345A93D5}" srcOrd="1" destOrd="0" presId="urn:microsoft.com/office/officeart/2018/2/layout/IconVerticalSolidList"/>
    <dgm:cxn modelId="{88AD4D08-4188-4E97-8E38-B3C0B3304CFB}" type="presParOf" srcId="{3B7AD7B6-A138-4B5D-9BC5-2DEA22B531A8}" destId="{6999E171-F874-45E1-BD09-B77B0B037B74}" srcOrd="2" destOrd="0" presId="urn:microsoft.com/office/officeart/2018/2/layout/IconVerticalSolidList"/>
    <dgm:cxn modelId="{8764D835-6849-493E-A989-6CDD19325812}" type="presParOf" srcId="{6999E171-F874-45E1-BD09-B77B0B037B74}" destId="{B5E20A9D-EA61-43E1-8B2F-707C29EA176F}" srcOrd="0" destOrd="0" presId="urn:microsoft.com/office/officeart/2018/2/layout/IconVerticalSolidList"/>
    <dgm:cxn modelId="{BBD2CB53-673A-490A-9821-5CD5599D6C92}" type="presParOf" srcId="{6999E171-F874-45E1-BD09-B77B0B037B74}" destId="{8ADA4FF6-491A-424E-9BAC-153EDA5A9BF7}" srcOrd="1" destOrd="0" presId="urn:microsoft.com/office/officeart/2018/2/layout/IconVerticalSolidList"/>
    <dgm:cxn modelId="{891698B6-6F2F-438B-89D6-434BB89BCB1A}" type="presParOf" srcId="{6999E171-F874-45E1-BD09-B77B0B037B74}" destId="{8563507D-044F-4131-916A-4D8BE1E3F267}" srcOrd="2" destOrd="0" presId="urn:microsoft.com/office/officeart/2018/2/layout/IconVerticalSolidList"/>
    <dgm:cxn modelId="{93490BFC-B4D6-4007-9F9B-1ED4E33B0E87}" type="presParOf" srcId="{6999E171-F874-45E1-BD09-B77B0B037B74}" destId="{8652A981-F461-4FA3-8051-7B3AFC135FFA}" srcOrd="3" destOrd="0" presId="urn:microsoft.com/office/officeart/2018/2/layout/IconVerticalSolidList"/>
    <dgm:cxn modelId="{95E593A8-B396-4A8C-A9E0-43DB2762D727}" type="presParOf" srcId="{3B7AD7B6-A138-4B5D-9BC5-2DEA22B531A8}" destId="{88EA5CBF-6A25-470C-8027-DDCBFD2DC08C}" srcOrd="3" destOrd="0" presId="urn:microsoft.com/office/officeart/2018/2/layout/IconVerticalSolidList"/>
    <dgm:cxn modelId="{B900CD6C-E874-462B-B81A-016C18AF4ED4}" type="presParOf" srcId="{3B7AD7B6-A138-4B5D-9BC5-2DEA22B531A8}" destId="{FC07FC6D-1BE8-4D8D-8070-748EE2FFC827}" srcOrd="4" destOrd="0" presId="urn:microsoft.com/office/officeart/2018/2/layout/IconVerticalSolidList"/>
    <dgm:cxn modelId="{ADF5A3F0-17C9-4572-9899-C97DE127CF9D}" type="presParOf" srcId="{FC07FC6D-1BE8-4D8D-8070-748EE2FFC827}" destId="{520F2930-5101-4094-91A4-9EAD7468D1A1}" srcOrd="0" destOrd="0" presId="urn:microsoft.com/office/officeart/2018/2/layout/IconVerticalSolidList"/>
    <dgm:cxn modelId="{A80C1B73-700F-426E-B7C6-20711702FB10}" type="presParOf" srcId="{FC07FC6D-1BE8-4D8D-8070-748EE2FFC827}" destId="{93CACD76-BA91-4484-A284-F15AB268F4BA}" srcOrd="1" destOrd="0" presId="urn:microsoft.com/office/officeart/2018/2/layout/IconVerticalSolidList"/>
    <dgm:cxn modelId="{BB11F052-C0AB-4EB6-8F54-4F1E2F59608C}" type="presParOf" srcId="{FC07FC6D-1BE8-4D8D-8070-748EE2FFC827}" destId="{9D241AFD-9741-46A9-83DC-75F758E5AC12}" srcOrd="2" destOrd="0" presId="urn:microsoft.com/office/officeart/2018/2/layout/IconVerticalSolidList"/>
    <dgm:cxn modelId="{76BF13A4-62A7-4D29-8892-7460E417C0CB}" type="presParOf" srcId="{FC07FC6D-1BE8-4D8D-8070-748EE2FFC827}" destId="{C5EC3FBF-B3FE-4ED2-AC20-627644CACF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178F1-E726-4864-8D65-34BD99C8188A}">
      <dsp:nvSpPr>
        <dsp:cNvPr id="0" name=""/>
        <dsp:cNvSpPr/>
      </dsp:nvSpPr>
      <dsp:spPr>
        <a:xfrm>
          <a:off x="0" y="916961"/>
          <a:ext cx="6601165" cy="169285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813F8-386A-42F7-977F-3617003DC5E9}">
      <dsp:nvSpPr>
        <dsp:cNvPr id="0" name=""/>
        <dsp:cNvSpPr/>
      </dsp:nvSpPr>
      <dsp:spPr>
        <a:xfrm>
          <a:off x="448123" y="1297853"/>
          <a:ext cx="931069" cy="9310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566E61-C8AF-4A8A-8ECD-285451FF75E6}">
      <dsp:nvSpPr>
        <dsp:cNvPr id="0" name=""/>
        <dsp:cNvSpPr/>
      </dsp:nvSpPr>
      <dsp:spPr>
        <a:xfrm>
          <a:off x="1804717" y="916961"/>
          <a:ext cx="4485821" cy="1692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60" tIns="179160" rIns="179160" bIns="1791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College students </a:t>
          </a:r>
          <a:r>
            <a:rPr lang="en-US" sz="2400" kern="1200"/>
            <a:t>in technological programs that include programming courses.</a:t>
          </a:r>
        </a:p>
      </dsp:txBody>
      <dsp:txXfrm>
        <a:off x="1804717" y="916961"/>
        <a:ext cx="4485821" cy="1692852"/>
      </dsp:txXfrm>
    </dsp:sp>
    <dsp:sp modelId="{4AF12D0A-F8B4-4215-B55A-671878719518}">
      <dsp:nvSpPr>
        <dsp:cNvPr id="0" name=""/>
        <dsp:cNvSpPr/>
      </dsp:nvSpPr>
      <dsp:spPr>
        <a:xfrm>
          <a:off x="0" y="3033028"/>
          <a:ext cx="6601165" cy="169285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41546-D4C1-4810-AACE-F940BF2927C5}">
      <dsp:nvSpPr>
        <dsp:cNvPr id="0" name=""/>
        <dsp:cNvSpPr/>
      </dsp:nvSpPr>
      <dsp:spPr>
        <a:xfrm>
          <a:off x="402184" y="3413920"/>
          <a:ext cx="931069" cy="9310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B2FF0-50F5-4A65-BBF8-5CD3C5D63882}">
      <dsp:nvSpPr>
        <dsp:cNvPr id="0" name=""/>
        <dsp:cNvSpPr/>
      </dsp:nvSpPr>
      <dsp:spPr>
        <a:xfrm>
          <a:off x="1846391" y="3033028"/>
          <a:ext cx="4645919" cy="1692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160" tIns="179160" rIns="179160" bIns="17916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Teachers</a:t>
          </a:r>
          <a:r>
            <a:rPr lang="en-US" sz="2400" kern="1200"/>
            <a:t> with programming experience but no prior knowledge of AI.</a:t>
          </a:r>
        </a:p>
      </dsp:txBody>
      <dsp:txXfrm>
        <a:off x="1846391" y="3033028"/>
        <a:ext cx="4645919" cy="16928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1D6824-884A-4587-A61D-3A20D2378028}">
      <dsp:nvSpPr>
        <dsp:cNvPr id="0" name=""/>
        <dsp:cNvSpPr/>
      </dsp:nvSpPr>
      <dsp:spPr>
        <a:xfrm>
          <a:off x="-255121" y="9904"/>
          <a:ext cx="7047977" cy="1779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FFF8C3-713C-4EAF-90BF-4EC693DFEFB4}">
      <dsp:nvSpPr>
        <dsp:cNvPr id="0" name=""/>
        <dsp:cNvSpPr/>
      </dsp:nvSpPr>
      <dsp:spPr>
        <a:xfrm>
          <a:off x="36383" y="410321"/>
          <a:ext cx="978795" cy="9787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0B6245-22B1-4302-9657-F1D68C525E81}">
      <dsp:nvSpPr>
        <dsp:cNvPr id="0" name=""/>
        <dsp:cNvSpPr/>
      </dsp:nvSpPr>
      <dsp:spPr>
        <a:xfrm>
          <a:off x="1127278" y="9904"/>
          <a:ext cx="5722142" cy="1779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344" tIns="188344" rIns="188344" bIns="1883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What themes and AI related topics are of interest to college students</a:t>
          </a:r>
          <a:r>
            <a:rPr lang="en-US" sz="2400" kern="1200">
              <a:latin typeface="Arial" panose="020B0604020202020204"/>
            </a:rPr>
            <a:t>?</a:t>
          </a:r>
          <a:endParaRPr lang="en-US" sz="2400" kern="1200"/>
        </a:p>
      </dsp:txBody>
      <dsp:txXfrm>
        <a:off x="1127278" y="9904"/>
        <a:ext cx="5722142" cy="1779628"/>
      </dsp:txXfrm>
    </dsp:sp>
    <dsp:sp modelId="{B5E20A9D-EA61-43E1-8B2F-707C29EA176F}">
      <dsp:nvSpPr>
        <dsp:cNvPr id="0" name=""/>
        <dsp:cNvSpPr/>
      </dsp:nvSpPr>
      <dsp:spPr>
        <a:xfrm>
          <a:off x="-255121" y="2234440"/>
          <a:ext cx="7047977" cy="1779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DA4FF6-491A-424E-9BAC-153EDA5A9BF7}">
      <dsp:nvSpPr>
        <dsp:cNvPr id="0" name=""/>
        <dsp:cNvSpPr/>
      </dsp:nvSpPr>
      <dsp:spPr>
        <a:xfrm>
          <a:off x="54667" y="2634856"/>
          <a:ext cx="978795" cy="9787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2A981-F461-4FA3-8051-7B3AFC135FFA}">
      <dsp:nvSpPr>
        <dsp:cNvPr id="0" name=""/>
        <dsp:cNvSpPr/>
      </dsp:nvSpPr>
      <dsp:spPr>
        <a:xfrm>
          <a:off x="1191904" y="2243587"/>
          <a:ext cx="6017011" cy="1779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344" tIns="188344" rIns="188344" bIns="1883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How to integrate ethical and critical analysis of the social impacts of AI around these themes?</a:t>
          </a:r>
        </a:p>
      </dsp:txBody>
      <dsp:txXfrm>
        <a:off x="1191904" y="2243587"/>
        <a:ext cx="6017011" cy="1779628"/>
      </dsp:txXfrm>
    </dsp:sp>
    <dsp:sp modelId="{520F2930-5101-4094-91A4-9EAD7468D1A1}">
      <dsp:nvSpPr>
        <dsp:cNvPr id="0" name=""/>
        <dsp:cNvSpPr/>
      </dsp:nvSpPr>
      <dsp:spPr>
        <a:xfrm>
          <a:off x="-255121" y="4458975"/>
          <a:ext cx="7047977" cy="177962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ACD76-BA91-4484-A284-F15AB268F4BA}">
      <dsp:nvSpPr>
        <dsp:cNvPr id="0" name=""/>
        <dsp:cNvSpPr/>
      </dsp:nvSpPr>
      <dsp:spPr>
        <a:xfrm>
          <a:off x="54667" y="4859392"/>
          <a:ext cx="978795" cy="9787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EC3FBF-B3FE-4ED2-AC20-627644CACF8F}">
      <dsp:nvSpPr>
        <dsp:cNvPr id="0" name=""/>
        <dsp:cNvSpPr/>
      </dsp:nvSpPr>
      <dsp:spPr>
        <a:xfrm>
          <a:off x="1256904" y="4458975"/>
          <a:ext cx="5671309" cy="1779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344" tIns="188344" rIns="188344" bIns="1883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Arial" panose="020B0604020202020204"/>
            </a:rPr>
            <a:t>How to</a:t>
          </a:r>
          <a:r>
            <a:rPr lang="en-US" sz="2400" kern="1200"/>
            <a:t> </a:t>
          </a:r>
          <a:r>
            <a:rPr lang="en-US" sz="2400" kern="1200">
              <a:latin typeface="Arial" panose="020B0604020202020204"/>
            </a:rPr>
            <a:t>design </a:t>
          </a:r>
          <a:r>
            <a:rPr lang="en-US" sz="2400" kern="1200"/>
            <a:t>“kits”</a:t>
          </a:r>
          <a:r>
            <a:rPr lang="en-US" sz="2400" kern="1200">
              <a:latin typeface="Arial" panose="020B0604020202020204"/>
            </a:rPr>
            <a:t> that</a:t>
          </a:r>
          <a:r>
            <a:rPr lang="en-US" sz="2400" kern="1200"/>
            <a:t> would enable</a:t>
          </a:r>
          <a:r>
            <a:rPr lang="en-US" sz="2400" kern="1200">
              <a:latin typeface="Arial" panose="020B0604020202020204"/>
            </a:rPr>
            <a:t> the integration of </a:t>
          </a:r>
          <a:r>
            <a:rPr lang="en-US" sz="2400" kern="1200"/>
            <a:t> AI in a college level course with minimal prior knowledge?</a:t>
          </a:r>
        </a:p>
      </dsp:txBody>
      <dsp:txXfrm>
        <a:off x="1256904" y="4458975"/>
        <a:ext cx="5671309" cy="1779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DD620-8D3D-4CF1-8D27-868B4A0C6B70}" type="datetimeFigureOut"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0ACFF-C773-437E-B636-66E389BD49F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8CCA95-4F40-4CDD-BF1E-B8C9EB86EE7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0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2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3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78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9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8832" y="808056"/>
            <a:ext cx="7958331" cy="10772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260" y="2052115"/>
            <a:ext cx="9187132" cy="4164659"/>
          </a:xfrm>
        </p:spPr>
        <p:txBody>
          <a:bodyPr anchor="ctr"/>
          <a:lstStyle>
            <a:lvl1pPr marL="344488" indent="-338328">
              <a:buFont typeface="Courier New" panose="02070309020205020404" pitchFamily="49" charset="0"/>
              <a:buChar char="o"/>
              <a:defRPr/>
            </a:lvl1pPr>
            <a:lvl2pPr marL="795338" indent="-338328">
              <a:buFont typeface="Courier New" panose="02070309020205020404" pitchFamily="49" charset="0"/>
              <a:buChar char="o"/>
              <a:defRPr/>
            </a:lvl2pPr>
            <a:lvl3pPr marL="1258888" indent="-338328">
              <a:buFont typeface="Courier New" panose="02070309020205020404" pitchFamily="49" charset="0"/>
              <a:buChar char="o"/>
              <a:defRPr/>
            </a:lvl3pPr>
            <a:lvl4pPr marL="1709738" indent="-338328">
              <a:buFont typeface="Courier New" panose="02070309020205020404" pitchFamily="49" charset="0"/>
              <a:buChar char="o"/>
              <a:defRPr/>
            </a:lvl4pPr>
            <a:lvl5pPr marL="2173288" indent="-338328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9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0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9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9586" y="2052115"/>
            <a:ext cx="4301162" cy="4418161"/>
          </a:xfrm>
        </p:spPr>
        <p:txBody>
          <a:bodyPr/>
          <a:lstStyle>
            <a:lvl1pPr marL="463360" indent="-457200">
              <a:buFont typeface="+mj-lt"/>
              <a:buAutoNum type="arabicPeriod"/>
              <a:defRPr sz="2400"/>
            </a:lvl1pPr>
            <a:lvl2pPr marL="795338" indent="-338328">
              <a:buFont typeface="Courier New" panose="02070309020205020404" pitchFamily="49" charset="0"/>
              <a:buChar char="o"/>
              <a:defRPr sz="2000"/>
            </a:lvl2pPr>
            <a:lvl3pPr marL="1258888" indent="-338328">
              <a:buFont typeface="Courier New" panose="02070309020205020404" pitchFamily="49" charset="0"/>
              <a:buChar char="o"/>
              <a:defRPr sz="1800"/>
            </a:lvl3pPr>
            <a:lvl4pPr marL="1709738" indent="-338328">
              <a:buFont typeface="Courier New" panose="02070309020205020404" pitchFamily="49" charset="0"/>
              <a:buChar char="o"/>
              <a:defRPr sz="1600"/>
            </a:lvl4pPr>
            <a:lvl5pPr marL="2173288" indent="-338328">
              <a:buFont typeface="Courier New" panose="02070309020205020404" pitchFamily="49" charset="0"/>
              <a:buChar char="o"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8730" y="2052114"/>
            <a:ext cx="4303662" cy="4418162"/>
          </a:xfrm>
        </p:spPr>
        <p:txBody>
          <a:bodyPr>
            <a:normAutofit/>
          </a:bodyPr>
          <a:lstStyle>
            <a:lvl1pPr marL="463360" indent="-457200">
              <a:buFont typeface="+mj-lt"/>
              <a:buAutoNum type="arabicPeriod"/>
              <a:defRPr sz="2400"/>
            </a:lvl1pPr>
            <a:lvl2pPr marL="795338" indent="-338328">
              <a:buFont typeface="Courier New" panose="02070309020205020404" pitchFamily="49" charset="0"/>
              <a:buChar char="o"/>
              <a:defRPr sz="2000"/>
            </a:lvl2pPr>
            <a:lvl3pPr marL="1258888" indent="-338328">
              <a:buFont typeface="Courier New" panose="02070309020205020404" pitchFamily="49" charset="0"/>
              <a:buChar char="o"/>
              <a:defRPr sz="1800"/>
            </a:lvl3pPr>
            <a:lvl4pPr marL="1709738" indent="-338328">
              <a:buFont typeface="Courier New" panose="02070309020205020404" pitchFamily="49" charset="0"/>
              <a:buChar char="o"/>
              <a:defRPr sz="1600"/>
            </a:lvl4pPr>
            <a:lvl5pPr marL="2173288" indent="-338328">
              <a:buFont typeface="Courier New" panose="02070309020205020404" pitchFamily="49" charset="0"/>
              <a:buChar char="o"/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22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9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1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56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5776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84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eedstudio.com/wio-terminal-tinyml.html" TargetMode="External"/><Relationship Id="rId2" Type="http://schemas.openxmlformats.org/officeDocument/2006/relationships/hyperlink" Target="https://teachablemachine.withgoog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lab.research.google.com/#scrollTo=5fCEDCU_qrC0" TargetMode="External"/><Relationship Id="rId4" Type="http://schemas.openxmlformats.org/officeDocument/2006/relationships/hyperlink" Target="https://www.edgeimpulse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D rendering of a shape hole toy with square, triangle, and circle shapes">
            <a:extLst>
              <a:ext uri="{FF2B5EF4-FFF2-40B4-BE49-F238E27FC236}">
                <a16:creationId xmlns:a16="http://schemas.microsoft.com/office/drawing/2014/main" id="{67F0FCFF-CB9E-C26D-DAA3-BC4F5FD649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5000"/>
          </a:blip>
          <a:srcRect t="10160" b="14838"/>
          <a:stretch/>
        </p:blipFill>
        <p:spPr>
          <a:xfrm>
            <a:off x="19965" y="-2"/>
            <a:ext cx="1219169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2039110"/>
            <a:ext cx="5518066" cy="2268559"/>
          </a:xfrm>
        </p:spPr>
        <p:txBody>
          <a:bodyPr>
            <a:normAutofit fontScale="90000"/>
          </a:bodyPr>
          <a:lstStyle/>
          <a:p>
            <a:r>
              <a:rPr lang="en-US"/>
              <a:t>Practical intro to AI using 3 educational kits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878898"/>
            <a:ext cx="5357600" cy="1160213"/>
          </a:xfrm>
        </p:spPr>
        <p:txBody>
          <a:bodyPr/>
          <a:lstStyle/>
          <a:p>
            <a:r>
              <a:rPr lang="en-US"/>
              <a:t>John Abbott College &amp; Concordia University</a:t>
            </a:r>
          </a:p>
        </p:txBody>
      </p:sp>
    </p:spTree>
    <p:extLst>
      <p:ext uri="{BB962C8B-B14F-4D97-AF65-F5344CB8AC3E}">
        <p14:creationId xmlns:p14="http://schemas.microsoft.com/office/powerpoint/2010/main" val="427645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A00600-2D59-CDAE-7478-AF1D09B4E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Target Audience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47825BE-8094-C4C3-7756-2859BB3371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704100"/>
              </p:ext>
            </p:extLst>
          </p:nvPr>
        </p:nvGraphicFramePr>
        <p:xfrm>
          <a:off x="5030003" y="573932"/>
          <a:ext cx="6601165" cy="5642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572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AC1B86-BD0C-A20E-A6EF-8BCA16706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Arial"/>
              </a:rPr>
              <a:t>Reseach Questions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FAE545-FE27-4F8E-CB27-2EB98755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171608"/>
              </p:ext>
            </p:extLst>
          </p:nvPr>
        </p:nvGraphicFramePr>
        <p:xfrm>
          <a:off x="5098304" y="321388"/>
          <a:ext cx="7047977" cy="6248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596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C91F5-9562-0012-8B33-F74C9D43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Technology Criteria for kits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907AB-3C60-FFA4-A369-96C2ADBF8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/>
              <a:t>AI technologies with low learning curve</a:t>
            </a:r>
          </a:p>
          <a:p>
            <a:pPr lvl="1"/>
            <a:r>
              <a:rPr lang="en-US" sz="2400"/>
              <a:t>Packages and libraries with well documented tutorials.</a:t>
            </a:r>
          </a:p>
          <a:p>
            <a:pPr lvl="2"/>
            <a:r>
              <a:rPr lang="en-US" sz="2000"/>
              <a:t>E.g. </a:t>
            </a:r>
            <a:r>
              <a:rPr lang="en-US" sz="2000">
                <a:hlinkClick r:id="rId2"/>
              </a:rPr>
              <a:t>Teachable Machine</a:t>
            </a:r>
            <a:r>
              <a:rPr lang="en-US" sz="2000"/>
              <a:t>.</a:t>
            </a:r>
          </a:p>
          <a:p>
            <a:pPr lvl="1"/>
            <a:r>
              <a:rPr lang="en-US" sz="2400"/>
              <a:t>Low hardware requirements.</a:t>
            </a:r>
          </a:p>
          <a:p>
            <a:pPr lvl="2"/>
            <a:r>
              <a:rPr lang="en-US" sz="2000"/>
              <a:t>E.g. </a:t>
            </a:r>
            <a:r>
              <a:rPr lang="en-US" sz="2000" err="1">
                <a:hlinkClick r:id="rId3"/>
              </a:rPr>
              <a:t>TinyML</a:t>
            </a:r>
            <a:r>
              <a:rPr lang="en-US" sz="2000">
                <a:hlinkClick r:id="rId3"/>
              </a:rPr>
              <a:t> with </a:t>
            </a:r>
            <a:r>
              <a:rPr lang="en-US" sz="2000" err="1">
                <a:hlinkClick r:id="rId3"/>
              </a:rPr>
              <a:t>Wio</a:t>
            </a:r>
            <a:r>
              <a:rPr lang="en-US" sz="2000">
                <a:hlinkClick r:id="rId3"/>
              </a:rPr>
              <a:t> Terminal</a:t>
            </a:r>
            <a:endParaRPr lang="en-US" sz="2000"/>
          </a:p>
          <a:p>
            <a:pPr lvl="1"/>
            <a:r>
              <a:rPr lang="en-US" sz="2400"/>
              <a:t>Offload heavy computing as much as possible.</a:t>
            </a:r>
          </a:p>
          <a:p>
            <a:pPr lvl="2"/>
            <a:r>
              <a:rPr lang="en-US" sz="2000"/>
              <a:t>E.g. </a:t>
            </a:r>
            <a:r>
              <a:rPr lang="en-US" sz="2000">
                <a:hlinkClick r:id="rId4"/>
              </a:rPr>
              <a:t>Edge Impulse</a:t>
            </a:r>
            <a:r>
              <a:rPr lang="en-US" sz="2000"/>
              <a:t> and  </a:t>
            </a:r>
            <a:r>
              <a:rPr lang="en-US" sz="2000" err="1">
                <a:hlinkClick r:id="rId5"/>
              </a:rPr>
              <a:t>Colab</a:t>
            </a:r>
            <a:endParaRPr lang="en-US" sz="2000"/>
          </a:p>
          <a:p>
            <a:r>
              <a:rPr lang="en-US" sz="2800"/>
              <a:t>Datasets requiring minimal preparation</a:t>
            </a:r>
          </a:p>
        </p:txBody>
      </p:sp>
    </p:spTree>
    <p:extLst>
      <p:ext uri="{BB962C8B-B14F-4D97-AF65-F5344CB8AC3E}">
        <p14:creationId xmlns:p14="http://schemas.microsoft.com/office/powerpoint/2010/main" val="60993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BC70F-4626-F02D-7B39-6DED44A4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286EB-2A96-4D58-2A17-6C252E1C1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1273" y="2052115"/>
            <a:ext cx="4703740" cy="4418161"/>
          </a:xfrm>
        </p:spPr>
        <p:txBody>
          <a:bodyPr>
            <a:normAutofit/>
          </a:bodyPr>
          <a:lstStyle/>
          <a:p>
            <a:r>
              <a:rPr lang="en-US"/>
              <a:t>Survey students</a:t>
            </a:r>
          </a:p>
          <a:p>
            <a:pPr lvl="1"/>
            <a:r>
              <a:rPr lang="en-US"/>
              <a:t>Themes, hopes and concerns.</a:t>
            </a:r>
          </a:p>
          <a:p>
            <a:r>
              <a:rPr lang="en-US"/>
              <a:t>Teacher focus group</a:t>
            </a:r>
          </a:p>
          <a:p>
            <a:pPr lvl="1"/>
            <a:r>
              <a:rPr lang="en-US"/>
              <a:t>Use survey to brainstorm activities.</a:t>
            </a:r>
          </a:p>
          <a:p>
            <a:r>
              <a:rPr lang="en-US"/>
              <a:t>Test available technologies</a:t>
            </a:r>
          </a:p>
          <a:p>
            <a:pPr lvl="1"/>
            <a:r>
              <a:rPr lang="en-US"/>
              <a:t>Help from Undergrad student.</a:t>
            </a:r>
          </a:p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9944E-D067-B188-DE1A-F6D9D2C60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8446" y="2052114"/>
            <a:ext cx="4703740" cy="441816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4"/>
            </a:pPr>
            <a:r>
              <a:rPr lang="en-US" dirty="0"/>
              <a:t>Match technology to activity</a:t>
            </a:r>
          </a:p>
          <a:p>
            <a:pPr lvl="1"/>
            <a:r>
              <a:rPr lang="en-US"/>
              <a:t>Test possible combinations.</a:t>
            </a:r>
          </a:p>
          <a:p>
            <a:pPr>
              <a:buAutoNum type="arabicPeriod" startAt="4"/>
            </a:pPr>
            <a:r>
              <a:rPr lang="en-US"/>
              <a:t>Create kit prototypes with educational materials</a:t>
            </a:r>
          </a:p>
          <a:p>
            <a:pPr lvl="1"/>
            <a:r>
              <a:rPr lang="en-US"/>
              <a:t>Help from Grad student in Education Technology.</a:t>
            </a:r>
          </a:p>
          <a:p>
            <a:pPr>
              <a:buAutoNum type="arabicPeriod" startAt="4"/>
            </a:pPr>
            <a:r>
              <a:rPr lang="en-US"/>
              <a:t>Test kits in classroom</a:t>
            </a:r>
          </a:p>
          <a:p>
            <a:pPr lvl="1"/>
            <a:r>
              <a:rPr lang="en-US"/>
              <a:t>Collect feedback and iterate.</a:t>
            </a:r>
          </a:p>
          <a:p>
            <a:pPr>
              <a:buAutoNum type="arabicPeriod" startAt="4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3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4C2B562824404EAF67FF65DE678543" ma:contentTypeVersion="4" ma:contentTypeDescription="Create a new document." ma:contentTypeScope="" ma:versionID="19796ab10c631e4de78fdcda371792a4">
  <xsd:schema xmlns:xsd="http://www.w3.org/2001/XMLSchema" xmlns:xs="http://www.w3.org/2001/XMLSchema" xmlns:p="http://schemas.microsoft.com/office/2006/metadata/properties" xmlns:ns2="6e332e87-9e30-4c3a-81a5-f3f736a4bb1b" xmlns:ns3="32226398-19a9-44db-aca6-9159cf8214fd" targetNamespace="http://schemas.microsoft.com/office/2006/metadata/properties" ma:root="true" ma:fieldsID="f4a3baf483d5f06480e3efadfcb2a120" ns2:_="" ns3:_="">
    <xsd:import namespace="6e332e87-9e30-4c3a-81a5-f3f736a4bb1b"/>
    <xsd:import namespace="32226398-19a9-44db-aca6-9159cf821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332e87-9e30-4c3a-81a5-f3f736a4bb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26398-19a9-44db-aca6-9159cf821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F3BF4F-2EF8-4C0D-B7B9-9C726C8BC2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671E8A-0BDB-4755-ADBB-A631D39366A5}">
  <ds:schemaRefs>
    <ds:schemaRef ds:uri="32226398-19a9-44db-aca6-9159cf8214fd"/>
    <ds:schemaRef ds:uri="6e332e87-9e30-4c3a-81a5-f3f736a4bb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F0DBCD8-F82C-4D08-A157-8F2F22624884}">
  <ds:schemaRefs>
    <ds:schemaRef ds:uri="32226398-19a9-44db-aca6-9159cf8214fd"/>
    <ds:schemaRef ds:uri="6e332e87-9e30-4c3a-81a5-f3f736a4bb1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Madison</vt:lpstr>
      <vt:lpstr>Practical intro to AI using 3 educational kits</vt:lpstr>
      <vt:lpstr>Target Audience</vt:lpstr>
      <vt:lpstr>Reseach Questions</vt:lpstr>
      <vt:lpstr>Technology Criteria for kits</vt:lpstr>
      <vt:lpstr>Plan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6</cp:revision>
  <dcterms:created xsi:type="dcterms:W3CDTF">2022-10-11T18:03:01Z</dcterms:created>
  <dcterms:modified xsi:type="dcterms:W3CDTF">2022-10-11T20:20:09Z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0x010100FF4C2B562824404EAF67FF65DE678543</vt:lpwstr>
  </property>
</Properties>
</file>