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2" r:id="rId3"/>
    <p:sldId id="261" r:id="rId4"/>
    <p:sldId id="262" r:id="rId5"/>
    <p:sldId id="270" r:id="rId6"/>
    <p:sldId id="271" r:id="rId7"/>
    <p:sldId id="269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55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-Pierre Ouellet Morand" userId="1912e5f4-6e99-47a8-82bd-995d9e6cbc26" providerId="ADAL" clId="{1F39979B-BCBD-4925-BBCB-BEFAD2276376}"/>
    <pc:docChg chg="custSel modSld">
      <pc:chgData name="Marie-Pierre Ouellet Morand" userId="1912e5f4-6e99-47a8-82bd-995d9e6cbc26" providerId="ADAL" clId="{1F39979B-BCBD-4925-BBCB-BEFAD2276376}" dt="2022-10-11T14:27:03.501" v="13" actId="20577"/>
      <pc:docMkLst>
        <pc:docMk/>
      </pc:docMkLst>
      <pc:sldChg chg="modSp mod">
        <pc:chgData name="Marie-Pierre Ouellet Morand" userId="1912e5f4-6e99-47a8-82bd-995d9e6cbc26" providerId="ADAL" clId="{1F39979B-BCBD-4925-BBCB-BEFAD2276376}" dt="2022-10-11T14:26:39.424" v="2" actId="20577"/>
        <pc:sldMkLst>
          <pc:docMk/>
          <pc:sldMk cId="898876288" sldId="261"/>
        </pc:sldMkLst>
        <pc:spChg chg="mod">
          <ac:chgData name="Marie-Pierre Ouellet Morand" userId="1912e5f4-6e99-47a8-82bd-995d9e6cbc26" providerId="ADAL" clId="{1F39979B-BCBD-4925-BBCB-BEFAD2276376}" dt="2022-10-11T14:26:39.424" v="2" actId="20577"/>
          <ac:spMkLst>
            <pc:docMk/>
            <pc:sldMk cId="898876288" sldId="261"/>
            <ac:spMk id="3" creationId="{1633C7AB-61E5-43AF-A75C-EC4B893135FD}"/>
          </ac:spMkLst>
        </pc:spChg>
      </pc:sldChg>
      <pc:sldChg chg="modSp mod">
        <pc:chgData name="Marie-Pierre Ouellet Morand" userId="1912e5f4-6e99-47a8-82bd-995d9e6cbc26" providerId="ADAL" clId="{1F39979B-BCBD-4925-BBCB-BEFAD2276376}" dt="2022-10-11T14:26:53.704" v="8" actId="20577"/>
        <pc:sldMkLst>
          <pc:docMk/>
          <pc:sldMk cId="1438160005" sldId="270"/>
        </pc:sldMkLst>
        <pc:spChg chg="mod">
          <ac:chgData name="Marie-Pierre Ouellet Morand" userId="1912e5f4-6e99-47a8-82bd-995d9e6cbc26" providerId="ADAL" clId="{1F39979B-BCBD-4925-BBCB-BEFAD2276376}" dt="2022-10-11T14:26:53.704" v="8" actId="20577"/>
          <ac:spMkLst>
            <pc:docMk/>
            <pc:sldMk cId="1438160005" sldId="270"/>
            <ac:spMk id="3" creationId="{1633C7AB-61E5-43AF-A75C-EC4B893135FD}"/>
          </ac:spMkLst>
        </pc:spChg>
      </pc:sldChg>
      <pc:sldChg chg="modSp mod">
        <pc:chgData name="Marie-Pierre Ouellet Morand" userId="1912e5f4-6e99-47a8-82bd-995d9e6cbc26" providerId="ADAL" clId="{1F39979B-BCBD-4925-BBCB-BEFAD2276376}" dt="2022-10-11T14:27:03.501" v="13" actId="20577"/>
        <pc:sldMkLst>
          <pc:docMk/>
          <pc:sldMk cId="1113943728" sldId="271"/>
        </pc:sldMkLst>
        <pc:spChg chg="mod">
          <ac:chgData name="Marie-Pierre Ouellet Morand" userId="1912e5f4-6e99-47a8-82bd-995d9e6cbc26" providerId="ADAL" clId="{1F39979B-BCBD-4925-BBCB-BEFAD2276376}" dt="2022-10-11T14:27:03.501" v="13" actId="20577"/>
          <ac:spMkLst>
            <pc:docMk/>
            <pc:sldMk cId="1113943728" sldId="271"/>
            <ac:spMk id="3" creationId="{1633C7AB-61E5-43AF-A75C-EC4B893135F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BD4CB6-CB68-4714-B718-F0211B1F8C6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A"/>
        </a:p>
      </dgm:t>
    </dgm:pt>
    <dgm:pt modelId="{65FBD90D-E41F-47C0-88B2-DA4F57BA5F2D}">
      <dgm:prSet phldrT="[Texte]"/>
      <dgm:spPr/>
      <dgm:t>
        <a:bodyPr/>
        <a:lstStyle/>
        <a:p>
          <a:pPr>
            <a:lnSpc>
              <a:spcPct val="100000"/>
            </a:lnSpc>
          </a:pPr>
          <a:r>
            <a:rPr lang="fr-CA" dirty="0"/>
            <a:t>Avril et mai 2023 : 2</a:t>
          </a:r>
          <a:r>
            <a:rPr lang="fr-CA" baseline="30000" dirty="0"/>
            <a:t>e</a:t>
          </a:r>
          <a:r>
            <a:rPr lang="fr-CA" dirty="0"/>
            <a:t> cohorte</a:t>
          </a:r>
        </a:p>
      </dgm:t>
    </dgm:pt>
    <dgm:pt modelId="{112FE949-80DC-4057-84DF-899AD6FFE4BC}" type="sibTrans" cxnId="{F4B23279-30EA-4DDC-92DC-BBF621AB4617}">
      <dgm:prSet/>
      <dgm:spPr/>
      <dgm:t>
        <a:bodyPr/>
        <a:lstStyle/>
        <a:p>
          <a:endParaRPr lang="fr-CA"/>
        </a:p>
      </dgm:t>
    </dgm:pt>
    <dgm:pt modelId="{7DC7DE38-C544-4251-A7AA-E3493A50C187}" type="parTrans" cxnId="{F4B23279-30EA-4DDC-92DC-BBF621AB4617}">
      <dgm:prSet/>
      <dgm:spPr/>
      <dgm:t>
        <a:bodyPr/>
        <a:lstStyle/>
        <a:p>
          <a:endParaRPr lang="fr-CA"/>
        </a:p>
      </dgm:t>
    </dgm:pt>
    <dgm:pt modelId="{C4728E09-C59D-4D80-8A33-44451F6ECE3F}">
      <dgm:prSet phldrT="[Texte]"/>
      <dgm:spPr/>
      <dgm:t>
        <a:bodyPr/>
        <a:lstStyle/>
        <a:p>
          <a:pPr>
            <a:lnSpc>
              <a:spcPct val="100000"/>
            </a:lnSpc>
          </a:pPr>
          <a:r>
            <a:rPr lang="fr-CA" dirty="0"/>
            <a:t>Novembre à février : 1</a:t>
          </a:r>
          <a:r>
            <a:rPr lang="fr-CA" baseline="30000" dirty="0"/>
            <a:t>re</a:t>
          </a:r>
          <a:r>
            <a:rPr lang="fr-CA" dirty="0"/>
            <a:t> cohorte</a:t>
          </a:r>
        </a:p>
      </dgm:t>
    </dgm:pt>
    <dgm:pt modelId="{6BE45F6D-0BAB-46B5-99E4-339D73DA9E4C}" type="sibTrans" cxnId="{DA71A669-CC70-4DCA-9F51-5DE7A39789BD}">
      <dgm:prSet/>
      <dgm:spPr/>
      <dgm:t>
        <a:bodyPr/>
        <a:lstStyle/>
        <a:p>
          <a:endParaRPr lang="fr-CA"/>
        </a:p>
      </dgm:t>
    </dgm:pt>
    <dgm:pt modelId="{E7C47350-C34D-4D14-9CEC-549892CE197A}" type="parTrans" cxnId="{DA71A669-CC70-4DCA-9F51-5DE7A39789BD}">
      <dgm:prSet/>
      <dgm:spPr/>
      <dgm:t>
        <a:bodyPr/>
        <a:lstStyle/>
        <a:p>
          <a:endParaRPr lang="fr-CA"/>
        </a:p>
      </dgm:t>
    </dgm:pt>
    <dgm:pt modelId="{CC544A87-E8E7-4CE7-AACC-5A5928C31440}" type="pres">
      <dgm:prSet presAssocID="{A4BD4CB6-CB68-4714-B718-F0211B1F8C63}" presName="Name0" presStyleCnt="0">
        <dgm:presLayoutVars>
          <dgm:dir/>
          <dgm:animLvl val="lvl"/>
          <dgm:resizeHandles val="exact"/>
        </dgm:presLayoutVars>
      </dgm:prSet>
      <dgm:spPr/>
    </dgm:pt>
    <dgm:pt modelId="{403C0A2F-7B9E-47BF-9C7D-E553BDDAF448}" type="pres">
      <dgm:prSet presAssocID="{C4728E09-C59D-4D80-8A33-44451F6ECE3F}" presName="parTxOnly" presStyleLbl="node1" presStyleIdx="0" presStyleCnt="2" custScaleX="51525" custScaleY="42398" custLinFactNeighborX="-34952" custLinFactNeighborY="31937">
        <dgm:presLayoutVars>
          <dgm:chMax val="0"/>
          <dgm:chPref val="0"/>
          <dgm:bulletEnabled val="1"/>
        </dgm:presLayoutVars>
      </dgm:prSet>
      <dgm:spPr/>
    </dgm:pt>
    <dgm:pt modelId="{9D78854D-3BF4-41E5-8596-04E28490F0CE}" type="pres">
      <dgm:prSet presAssocID="{6BE45F6D-0BAB-46B5-99E4-339D73DA9E4C}" presName="parTxOnlySpace" presStyleCnt="0"/>
      <dgm:spPr/>
    </dgm:pt>
    <dgm:pt modelId="{87CA2C6E-F7F9-4020-BAB4-D6D51712E153}" type="pres">
      <dgm:prSet presAssocID="{65FBD90D-E41F-47C0-88B2-DA4F57BA5F2D}" presName="parTxOnly" presStyleLbl="node1" presStyleIdx="1" presStyleCnt="2" custScaleX="46630" custScaleY="39372" custLinFactNeighborX="40869" custLinFactNeighborY="-374">
        <dgm:presLayoutVars>
          <dgm:chMax val="0"/>
          <dgm:chPref val="0"/>
          <dgm:bulletEnabled val="1"/>
        </dgm:presLayoutVars>
      </dgm:prSet>
      <dgm:spPr/>
    </dgm:pt>
  </dgm:ptLst>
  <dgm:cxnLst>
    <dgm:cxn modelId="{01827A04-63FA-4AC2-A5C9-69C0FA5C0A98}" type="presOf" srcId="{A4BD4CB6-CB68-4714-B718-F0211B1F8C63}" destId="{CC544A87-E8E7-4CE7-AACC-5A5928C31440}" srcOrd="0" destOrd="0" presId="urn:microsoft.com/office/officeart/2005/8/layout/chevron1"/>
    <dgm:cxn modelId="{DA71A669-CC70-4DCA-9F51-5DE7A39789BD}" srcId="{A4BD4CB6-CB68-4714-B718-F0211B1F8C63}" destId="{C4728E09-C59D-4D80-8A33-44451F6ECE3F}" srcOrd="0" destOrd="0" parTransId="{E7C47350-C34D-4D14-9CEC-549892CE197A}" sibTransId="{6BE45F6D-0BAB-46B5-99E4-339D73DA9E4C}"/>
    <dgm:cxn modelId="{F4B23279-30EA-4DDC-92DC-BBF621AB4617}" srcId="{A4BD4CB6-CB68-4714-B718-F0211B1F8C63}" destId="{65FBD90D-E41F-47C0-88B2-DA4F57BA5F2D}" srcOrd="1" destOrd="0" parTransId="{7DC7DE38-C544-4251-A7AA-E3493A50C187}" sibTransId="{112FE949-80DC-4057-84DF-899AD6FFE4BC}"/>
    <dgm:cxn modelId="{5C5719E9-4AF9-4956-B7E2-343CF984A962}" type="presOf" srcId="{C4728E09-C59D-4D80-8A33-44451F6ECE3F}" destId="{403C0A2F-7B9E-47BF-9C7D-E553BDDAF448}" srcOrd="0" destOrd="0" presId="urn:microsoft.com/office/officeart/2005/8/layout/chevron1"/>
    <dgm:cxn modelId="{4F2A04ED-F218-492F-A1B5-DB5B645646E0}" type="presOf" srcId="{65FBD90D-E41F-47C0-88B2-DA4F57BA5F2D}" destId="{87CA2C6E-F7F9-4020-BAB4-D6D51712E153}" srcOrd="0" destOrd="0" presId="urn:microsoft.com/office/officeart/2005/8/layout/chevron1"/>
    <dgm:cxn modelId="{12148725-A277-4303-BA26-B36FB7C80F7F}" type="presParOf" srcId="{CC544A87-E8E7-4CE7-AACC-5A5928C31440}" destId="{403C0A2F-7B9E-47BF-9C7D-E553BDDAF448}" srcOrd="0" destOrd="0" presId="urn:microsoft.com/office/officeart/2005/8/layout/chevron1"/>
    <dgm:cxn modelId="{1C2468E2-4A1C-4389-9EE6-20CBDFC14493}" type="presParOf" srcId="{CC544A87-E8E7-4CE7-AACC-5A5928C31440}" destId="{9D78854D-3BF4-41E5-8596-04E28490F0CE}" srcOrd="1" destOrd="0" presId="urn:microsoft.com/office/officeart/2005/8/layout/chevron1"/>
    <dgm:cxn modelId="{CB7F6810-3FFC-49A8-A600-11CDDBEE1B6B}" type="presParOf" srcId="{CC544A87-E8E7-4CE7-AACC-5A5928C31440}" destId="{87CA2C6E-F7F9-4020-BAB4-D6D51712E153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3C0A2F-7B9E-47BF-9C7D-E553BDDAF448}">
      <dsp:nvSpPr>
        <dsp:cNvPr id="0" name=""/>
        <dsp:cNvSpPr/>
      </dsp:nvSpPr>
      <dsp:spPr>
        <a:xfrm>
          <a:off x="117625" y="0"/>
          <a:ext cx="2447594" cy="65433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500" kern="1200" dirty="0"/>
            <a:t>Novembre à février : 1</a:t>
          </a:r>
          <a:r>
            <a:rPr lang="fr-CA" sz="1500" kern="1200" baseline="30000" dirty="0"/>
            <a:t>re</a:t>
          </a:r>
          <a:r>
            <a:rPr lang="fr-CA" sz="1500" kern="1200" dirty="0"/>
            <a:t> cohorte</a:t>
          </a:r>
        </a:p>
      </dsp:txBody>
      <dsp:txXfrm>
        <a:off x="444794" y="0"/>
        <a:ext cx="1793256" cy="654338"/>
      </dsp:txXfrm>
    </dsp:sp>
    <dsp:sp modelId="{87CA2C6E-F7F9-4020-BAB4-D6D51712E153}">
      <dsp:nvSpPr>
        <dsp:cNvPr id="0" name=""/>
        <dsp:cNvSpPr/>
      </dsp:nvSpPr>
      <dsp:spPr>
        <a:xfrm>
          <a:off x="2450362" y="17578"/>
          <a:ext cx="2215066" cy="6076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500" kern="1200" dirty="0"/>
            <a:t>Avril et mai 2023 : 2</a:t>
          </a:r>
          <a:r>
            <a:rPr lang="fr-CA" sz="1500" kern="1200" baseline="30000" dirty="0"/>
            <a:t>e</a:t>
          </a:r>
          <a:r>
            <a:rPr lang="fr-CA" sz="1500" kern="1200" dirty="0"/>
            <a:t> cohorte</a:t>
          </a:r>
        </a:p>
      </dsp:txBody>
      <dsp:txXfrm>
        <a:off x="2754181" y="17578"/>
        <a:ext cx="1607429" cy="6076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BA7FE0-3CFC-44BA-9EC7-265EE9EF8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21F5FC5-3D4E-4ABC-9BEF-BE4AF23F18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5018D5-DCDA-4CF7-85C6-DD87EC6C6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B0D4-60F7-49D8-8745-854BB11F3F01}" type="datetimeFigureOut">
              <a:rPr lang="fr-CA" smtClean="0"/>
              <a:t>2022-10-11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DAFC63-1E53-4A80-9921-77B65987C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4C4223-1B95-4D2B-B3EB-379470ADF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53D5-B243-4A37-971F-60581965F9E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17034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1883B2-E918-4CC5-ADD5-1125BBD6A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FA0B508-1661-4DF2-A7B1-BD7B473BCD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EA7B10-732E-4F75-B1FB-196B3AE1B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B0D4-60F7-49D8-8745-854BB11F3F01}" type="datetimeFigureOut">
              <a:rPr lang="fr-CA" smtClean="0"/>
              <a:t>2022-10-11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9D7728-D7AF-4E61-8FA5-21B32CA7D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718892-DFA3-4B43-8E14-EFDCC9033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53D5-B243-4A37-971F-60581965F9E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7105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4780967-3E56-4B8A-8027-8FFFCE581D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223481C-9A65-4B86-BF59-88AA68232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3D6425-F42B-4FB4-9593-DC854E690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B0D4-60F7-49D8-8745-854BB11F3F01}" type="datetimeFigureOut">
              <a:rPr lang="fr-CA" smtClean="0"/>
              <a:t>2022-10-11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9E7A78-2771-4C75-B265-A01FF53E8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66597A-194F-4904-B144-788D911AD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53D5-B243-4A37-971F-60581965F9E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96169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0F8093-4594-4EF4-9BB7-C744BFD64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510000-23B6-49AB-A44E-04AF7A2FB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7878F2-E176-4BDF-8390-81FDD9FFB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B0D4-60F7-49D8-8745-854BB11F3F01}" type="datetimeFigureOut">
              <a:rPr lang="fr-CA" smtClean="0"/>
              <a:t>2022-10-11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114F3E-FDC6-4F6F-88B5-8B4CA9F37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FAA208-30F9-416F-955B-030A595D9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53D5-B243-4A37-971F-60581965F9E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97046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F8BC30-0715-4D4C-AFCF-465D43C9E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D1AE70-A1D9-4F23-8DCD-EF437EC94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2DB5B5-C969-4553-8EB3-132A446D6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B0D4-60F7-49D8-8745-854BB11F3F01}" type="datetimeFigureOut">
              <a:rPr lang="fr-CA" smtClean="0"/>
              <a:t>2022-10-11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701B8F-2B24-408F-B2F8-48122A86C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138673-0379-40AE-BBDC-DAEA3F2EB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53D5-B243-4A37-971F-60581965F9E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27561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8A5167-A8F0-4D56-AC3A-898B2215C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044AB1-AF85-4E17-A5D8-182B8EBA47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9B99D94-E85F-458E-A41E-ECBEDEA8D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D837B6D-1B92-4FBB-9FAA-9103C3EF0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B0D4-60F7-49D8-8745-854BB11F3F01}" type="datetimeFigureOut">
              <a:rPr lang="fr-CA" smtClean="0"/>
              <a:t>2022-10-11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B8E03E8-6202-477A-9796-FC9F9F55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1D0FCEB-FC3F-4D4E-AA07-20D5A4C8F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53D5-B243-4A37-971F-60581965F9E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7501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A76BD4-E2E9-4C66-890C-41597636B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8D3E008-3541-4C1B-AC7E-914C9E29C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79DD7E5-9A78-4992-958B-30E777DAD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C846123-FCCC-45E1-85D6-0553FF6C4B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70C9496-9A80-4BBA-AAD9-9DD7C1B324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3082D1F-1E4F-42DE-B655-195FF16FB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B0D4-60F7-49D8-8745-854BB11F3F01}" type="datetimeFigureOut">
              <a:rPr lang="fr-CA" smtClean="0"/>
              <a:t>2022-10-11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9B3AA1F-116C-455F-8A4A-E5C555462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964CE63-801E-4765-B225-5CE090CB2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53D5-B243-4A37-971F-60581965F9E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95830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7F789C-47D9-4746-8613-5B6E88EC7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5844127-B6B9-4615-8B75-1B29EB0A7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B0D4-60F7-49D8-8745-854BB11F3F01}" type="datetimeFigureOut">
              <a:rPr lang="fr-CA" smtClean="0"/>
              <a:t>2022-10-11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4389B21-2B3E-4E55-A145-066B943C8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B9BB5E8-4BD7-4E82-94F2-77F6213F3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53D5-B243-4A37-971F-60581965F9E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8999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25B2512-055C-4729-B743-FAF0A3404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B0D4-60F7-49D8-8745-854BB11F3F01}" type="datetimeFigureOut">
              <a:rPr lang="fr-CA" smtClean="0"/>
              <a:t>2022-10-11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F254AB6-4A85-43CC-B142-27AD497FD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CE7177A-6137-4EA0-86CB-96A6F0858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53D5-B243-4A37-971F-60581965F9E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98008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E8682-877F-40CC-873D-E687A6FDB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D415EF-0277-45AA-A92B-79628D4E7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C1CA642-902B-458C-BE47-F822CDCDD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9E615DE-08C0-4491-AF95-CCE951733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B0D4-60F7-49D8-8745-854BB11F3F01}" type="datetimeFigureOut">
              <a:rPr lang="fr-CA" smtClean="0"/>
              <a:t>2022-10-11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7696EFE-031E-4968-8732-184850E62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12F71D-1F83-4CD7-B5B1-4AA2DF948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53D5-B243-4A37-971F-60581965F9E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054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9B3E51-F46E-43CE-BFC7-6DB60365C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0C4CF14-3EDE-4B66-8335-FCC64E7345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8DE92C9-3A80-478A-A9A2-5E0890ACBF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6383C36-2F92-4403-96F8-BC61070E9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B0D4-60F7-49D8-8745-854BB11F3F01}" type="datetimeFigureOut">
              <a:rPr lang="fr-CA" smtClean="0"/>
              <a:t>2022-10-11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37F427B-FA46-4AE3-A641-E1362CC6A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A51CB7-0477-4308-A9B3-A59347F0E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53D5-B243-4A37-971F-60581965F9E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22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D0BD95D-7661-46BA-8F4D-855FABBBD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FBE46B6-FBEF-4606-A641-0D92BE060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103D87-1C6C-4084-963A-5212542DB5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1B0D4-60F7-49D8-8745-854BB11F3F01}" type="datetimeFigureOut">
              <a:rPr lang="fr-CA" smtClean="0"/>
              <a:t>2022-10-11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0A5456-4308-40B7-BF8D-373844072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4FFBC0-D32B-4E17-8DCD-D9505200D2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E53D5-B243-4A37-971F-60581965F9E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76698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Rectangle 136">
            <a:extLst>
              <a:ext uri="{FF2B5EF4-FFF2-40B4-BE49-F238E27FC236}">
                <a16:creationId xmlns:a16="http://schemas.microsoft.com/office/drawing/2014/main" id="{27F12B1F-4753-46F8-93FC-1E4191C135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6" name="Freeform: Shape 138">
            <a:extLst>
              <a:ext uri="{FF2B5EF4-FFF2-40B4-BE49-F238E27FC236}">
                <a16:creationId xmlns:a16="http://schemas.microsoft.com/office/drawing/2014/main" id="{42AE8636-A04B-4C96-AA50-C956D51C0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1125" y="-24223"/>
            <a:ext cx="3483100" cy="2909287"/>
          </a:xfrm>
          <a:custGeom>
            <a:avLst/>
            <a:gdLst>
              <a:gd name="connsiteX0" fmla="*/ 452171 w 3483100"/>
              <a:gd name="connsiteY0" fmla="*/ 0 h 2909287"/>
              <a:gd name="connsiteX1" fmla="*/ 3030929 w 3483100"/>
              <a:gd name="connsiteY1" fmla="*/ 0 h 2909287"/>
              <a:gd name="connsiteX2" fmla="*/ 3085415 w 3483100"/>
              <a:gd name="connsiteY2" fmla="*/ 59949 h 2909287"/>
              <a:gd name="connsiteX3" fmla="*/ 3483100 w 3483100"/>
              <a:gd name="connsiteY3" fmla="*/ 1167737 h 2909287"/>
              <a:gd name="connsiteX4" fmla="*/ 1741550 w 3483100"/>
              <a:gd name="connsiteY4" fmla="*/ 2909287 h 2909287"/>
              <a:gd name="connsiteX5" fmla="*/ 0 w 3483100"/>
              <a:gd name="connsiteY5" fmla="*/ 1167737 h 2909287"/>
              <a:gd name="connsiteX6" fmla="*/ 397685 w 3483100"/>
              <a:gd name="connsiteY6" fmla="*/ 59949 h 2909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83100" h="2909287">
                <a:moveTo>
                  <a:pt x="452171" y="0"/>
                </a:moveTo>
                <a:lnTo>
                  <a:pt x="3030929" y="0"/>
                </a:lnTo>
                <a:lnTo>
                  <a:pt x="3085415" y="59949"/>
                </a:lnTo>
                <a:cubicBezTo>
                  <a:pt x="3333857" y="360992"/>
                  <a:pt x="3483100" y="746936"/>
                  <a:pt x="3483100" y="1167737"/>
                </a:cubicBezTo>
                <a:cubicBezTo>
                  <a:pt x="3483100" y="2129569"/>
                  <a:pt x="2703382" y="2909287"/>
                  <a:pt x="1741550" y="2909287"/>
                </a:cubicBezTo>
                <a:cubicBezTo>
                  <a:pt x="779718" y="2909287"/>
                  <a:pt x="0" y="2129569"/>
                  <a:pt x="0" y="1167737"/>
                </a:cubicBezTo>
                <a:cubicBezTo>
                  <a:pt x="0" y="746936"/>
                  <a:pt x="149243" y="360992"/>
                  <a:pt x="397685" y="59949"/>
                </a:cubicBezTo>
                <a:close/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517" name="Graphic 190">
            <a:extLst>
              <a:ext uri="{FF2B5EF4-FFF2-40B4-BE49-F238E27FC236}">
                <a16:creationId xmlns:a16="http://schemas.microsoft.com/office/drawing/2014/main" id="{00E015F5-1A99-4E40-BC3D-770780299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5733" y="1193254"/>
            <a:ext cx="1291642" cy="429215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518" name="Freeform: Shape 141">
              <a:extLst>
                <a:ext uri="{FF2B5EF4-FFF2-40B4-BE49-F238E27FC236}">
                  <a16:creationId xmlns:a16="http://schemas.microsoft.com/office/drawing/2014/main" id="{3FE6F571-2BB7-46DA-A3D9-B32ADDC16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9" name="Freeform: Shape 142">
              <a:extLst>
                <a:ext uri="{FF2B5EF4-FFF2-40B4-BE49-F238E27FC236}">
                  <a16:creationId xmlns:a16="http://schemas.microsoft.com/office/drawing/2014/main" id="{A905CC16-753C-4B9F-B3E2-C456795AE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7" name="Image 6">
            <a:extLst>
              <a:ext uri="{FF2B5EF4-FFF2-40B4-BE49-F238E27FC236}">
                <a16:creationId xmlns:a16="http://schemas.microsoft.com/office/drawing/2014/main" id="{7510EAD3-9085-4DF0-9C05-B647F0EAEF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762" r="10234" b="-5"/>
          <a:stretch/>
        </p:blipFill>
        <p:spPr>
          <a:xfrm>
            <a:off x="377110" y="3880857"/>
            <a:ext cx="2117387" cy="211738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95EEEBEA-16B8-45EF-BA1F-0C45B18D796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1"/>
          <a:stretch/>
        </p:blipFill>
        <p:spPr>
          <a:xfrm>
            <a:off x="4067298" y="3500824"/>
            <a:ext cx="1895791" cy="1895767"/>
          </a:xfrm>
          <a:prstGeom prst="rect">
            <a:avLst/>
          </a:prstGeom>
        </p:spPr>
      </p:pic>
      <p:sp>
        <p:nvSpPr>
          <p:cNvPr id="520" name="Freeform: Shape 144">
            <a:extLst>
              <a:ext uri="{FF2B5EF4-FFF2-40B4-BE49-F238E27FC236}">
                <a16:creationId xmlns:a16="http://schemas.microsoft.com/office/drawing/2014/main" id="{0F17DC65-D057-4CEA-8B52-BF72D5D90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168" y="3062222"/>
            <a:ext cx="3212182" cy="3665314"/>
          </a:xfrm>
          <a:custGeom>
            <a:avLst/>
            <a:gdLst>
              <a:gd name="connsiteX0" fmla="*/ 1379525 w 3212182"/>
              <a:gd name="connsiteY0" fmla="*/ 0 h 3665314"/>
              <a:gd name="connsiteX1" fmla="*/ 3212182 w 3212182"/>
              <a:gd name="connsiteY1" fmla="*/ 1832657 h 3665314"/>
              <a:gd name="connsiteX2" fmla="*/ 1379525 w 3212182"/>
              <a:gd name="connsiteY2" fmla="*/ 3665314 h 3665314"/>
              <a:gd name="connsiteX3" fmla="*/ 83641 w 3212182"/>
              <a:gd name="connsiteY3" fmla="*/ 3128542 h 3665314"/>
              <a:gd name="connsiteX4" fmla="*/ 0 w 3212182"/>
              <a:gd name="connsiteY4" fmla="*/ 3036514 h 3665314"/>
              <a:gd name="connsiteX5" fmla="*/ 0 w 3212182"/>
              <a:gd name="connsiteY5" fmla="*/ 628801 h 3665314"/>
              <a:gd name="connsiteX6" fmla="*/ 83641 w 3212182"/>
              <a:gd name="connsiteY6" fmla="*/ 536773 h 3665314"/>
              <a:gd name="connsiteX7" fmla="*/ 1379525 w 3212182"/>
              <a:gd name="connsiteY7" fmla="*/ 0 h 366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12182" h="3665314">
                <a:moveTo>
                  <a:pt x="1379525" y="0"/>
                </a:moveTo>
                <a:cubicBezTo>
                  <a:pt x="2391674" y="0"/>
                  <a:pt x="3212182" y="820508"/>
                  <a:pt x="3212182" y="1832657"/>
                </a:cubicBezTo>
                <a:cubicBezTo>
                  <a:pt x="3212182" y="2844806"/>
                  <a:pt x="2391674" y="3665314"/>
                  <a:pt x="1379525" y="3665314"/>
                </a:cubicBezTo>
                <a:cubicBezTo>
                  <a:pt x="873451" y="3665314"/>
                  <a:pt x="415286" y="3460187"/>
                  <a:pt x="83641" y="3128542"/>
                </a:cubicBezTo>
                <a:lnTo>
                  <a:pt x="0" y="3036514"/>
                </a:lnTo>
                <a:lnTo>
                  <a:pt x="0" y="628801"/>
                </a:lnTo>
                <a:lnTo>
                  <a:pt x="83641" y="536773"/>
                </a:lnTo>
                <a:cubicBezTo>
                  <a:pt x="415286" y="205127"/>
                  <a:pt x="873451" y="0"/>
                  <a:pt x="1379525" y="0"/>
                </a:cubicBezTo>
                <a:close/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21" name="Oval 146">
            <a:extLst>
              <a:ext uri="{FF2B5EF4-FFF2-40B4-BE49-F238E27FC236}">
                <a16:creationId xmlns:a16="http://schemas.microsoft.com/office/drawing/2014/main" id="{35249834-544E-477E-84FD-888B8DB74B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9839" y="2791091"/>
            <a:ext cx="3281677" cy="3281677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2" name="Graphic 4">
            <a:extLst>
              <a:ext uri="{FF2B5EF4-FFF2-40B4-BE49-F238E27FC236}">
                <a16:creationId xmlns:a16="http://schemas.microsoft.com/office/drawing/2014/main" id="{5468B3A9-705E-43C3-A742-0619B0D8F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093339" y="1681703"/>
            <a:ext cx="1330536" cy="1330521"/>
            <a:chOff x="5734037" y="3067039"/>
            <a:chExt cx="724483" cy="724489"/>
          </a:xfrm>
          <a:solidFill>
            <a:schemeClr val="bg1"/>
          </a:solidFill>
        </p:grpSpPr>
        <p:sp>
          <p:nvSpPr>
            <p:cNvPr id="523" name="Freeform: Shape 149">
              <a:extLst>
                <a:ext uri="{FF2B5EF4-FFF2-40B4-BE49-F238E27FC236}">
                  <a16:creationId xmlns:a16="http://schemas.microsoft.com/office/drawing/2014/main" id="{29D439AD-5D67-497C-B831-D17FC3E59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4" name="Freeform: Shape 150">
              <a:extLst>
                <a:ext uri="{FF2B5EF4-FFF2-40B4-BE49-F238E27FC236}">
                  <a16:creationId xmlns:a16="http://schemas.microsoft.com/office/drawing/2014/main" id="{23F54BF2-C71C-45C5-9408-3B5E011B0F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5" name="Freeform: Shape 151">
              <a:extLst>
                <a:ext uri="{FF2B5EF4-FFF2-40B4-BE49-F238E27FC236}">
                  <a16:creationId xmlns:a16="http://schemas.microsoft.com/office/drawing/2014/main" id="{2BBABE17-DB56-44AB-934B-63C07C79F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6" name="Freeform: Shape 152">
              <a:extLst>
                <a:ext uri="{FF2B5EF4-FFF2-40B4-BE49-F238E27FC236}">
                  <a16:creationId xmlns:a16="http://schemas.microsoft.com/office/drawing/2014/main" id="{CB483D20-A128-4076-AF54-88646172B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7" name="Freeform: Shape 153">
              <a:extLst>
                <a:ext uri="{FF2B5EF4-FFF2-40B4-BE49-F238E27FC236}">
                  <a16:creationId xmlns:a16="http://schemas.microsoft.com/office/drawing/2014/main" id="{E5EFA818-FDDA-49E9-B11F-E9DC1854A9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8" name="Freeform: Shape 154">
              <a:extLst>
                <a:ext uri="{FF2B5EF4-FFF2-40B4-BE49-F238E27FC236}">
                  <a16:creationId xmlns:a16="http://schemas.microsoft.com/office/drawing/2014/main" id="{EA1F8728-F8F7-4828-A718-A15E7663EA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9" name="Freeform: Shape 155">
              <a:extLst>
                <a:ext uri="{FF2B5EF4-FFF2-40B4-BE49-F238E27FC236}">
                  <a16:creationId xmlns:a16="http://schemas.microsoft.com/office/drawing/2014/main" id="{8DA1F73F-AA1D-41D7-BAAB-292FD94A3E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0" name="Freeform: Shape 156">
              <a:extLst>
                <a:ext uri="{FF2B5EF4-FFF2-40B4-BE49-F238E27FC236}">
                  <a16:creationId xmlns:a16="http://schemas.microsoft.com/office/drawing/2014/main" id="{D9441DEA-C85E-4B9C-A48D-8437854C4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1" name="Freeform: Shape 157">
              <a:extLst>
                <a:ext uri="{FF2B5EF4-FFF2-40B4-BE49-F238E27FC236}">
                  <a16:creationId xmlns:a16="http://schemas.microsoft.com/office/drawing/2014/main" id="{15EBAA20-1368-4495-8D7C-820FAD8EC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2" name="Freeform: Shape 158">
              <a:extLst>
                <a:ext uri="{FF2B5EF4-FFF2-40B4-BE49-F238E27FC236}">
                  <a16:creationId xmlns:a16="http://schemas.microsoft.com/office/drawing/2014/main" id="{0FB92591-626C-4D2B-A3E6-EC8742D67B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3" name="Freeform: Shape 159">
              <a:extLst>
                <a:ext uri="{FF2B5EF4-FFF2-40B4-BE49-F238E27FC236}">
                  <a16:creationId xmlns:a16="http://schemas.microsoft.com/office/drawing/2014/main" id="{D392448D-513F-4528-9D8D-A151982041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4" name="Freeform: Shape 160">
              <a:extLst>
                <a:ext uri="{FF2B5EF4-FFF2-40B4-BE49-F238E27FC236}">
                  <a16:creationId xmlns:a16="http://schemas.microsoft.com/office/drawing/2014/main" id="{61946BAE-1546-4EA4-A108-A799BF5D2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5" name="Freeform: Shape 161">
              <a:extLst>
                <a:ext uri="{FF2B5EF4-FFF2-40B4-BE49-F238E27FC236}">
                  <a16:creationId xmlns:a16="http://schemas.microsoft.com/office/drawing/2014/main" id="{42A8EC93-6A35-4D37-A8CB-59362BF875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6" name="Freeform: Shape 162">
              <a:extLst>
                <a:ext uri="{FF2B5EF4-FFF2-40B4-BE49-F238E27FC236}">
                  <a16:creationId xmlns:a16="http://schemas.microsoft.com/office/drawing/2014/main" id="{AFC3ECA2-E914-4D83-ABF9-B9FFD96E92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7" name="Freeform: Shape 163">
              <a:extLst>
                <a:ext uri="{FF2B5EF4-FFF2-40B4-BE49-F238E27FC236}">
                  <a16:creationId xmlns:a16="http://schemas.microsoft.com/office/drawing/2014/main" id="{712B1108-9AAC-4F10-A64F-0D6963E518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8" name="Freeform: Shape 164">
              <a:extLst>
                <a:ext uri="{FF2B5EF4-FFF2-40B4-BE49-F238E27FC236}">
                  <a16:creationId xmlns:a16="http://schemas.microsoft.com/office/drawing/2014/main" id="{284CDA0C-B2AB-4791-83B1-C053C061D6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9" name="Freeform: Shape 165">
              <a:extLst>
                <a:ext uri="{FF2B5EF4-FFF2-40B4-BE49-F238E27FC236}">
                  <a16:creationId xmlns:a16="http://schemas.microsoft.com/office/drawing/2014/main" id="{F857BF6B-E0CA-49C0-8827-B44CE8B92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0" name="Freeform: Shape 166">
              <a:extLst>
                <a:ext uri="{FF2B5EF4-FFF2-40B4-BE49-F238E27FC236}">
                  <a16:creationId xmlns:a16="http://schemas.microsoft.com/office/drawing/2014/main" id="{6D7B06A7-ADDF-4F27-B11F-08422FC18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1" name="Freeform: Shape 167">
              <a:extLst>
                <a:ext uri="{FF2B5EF4-FFF2-40B4-BE49-F238E27FC236}">
                  <a16:creationId xmlns:a16="http://schemas.microsoft.com/office/drawing/2014/main" id="{E8B0DA6C-71D7-4FCB-AE4C-035E0ADB5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2" name="Freeform: Shape 168">
              <a:extLst>
                <a:ext uri="{FF2B5EF4-FFF2-40B4-BE49-F238E27FC236}">
                  <a16:creationId xmlns:a16="http://schemas.microsoft.com/office/drawing/2014/main" id="{EB078173-ADFB-480D-91A4-4D71C0109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3" name="Freeform: Shape 169">
              <a:extLst>
                <a:ext uri="{FF2B5EF4-FFF2-40B4-BE49-F238E27FC236}">
                  <a16:creationId xmlns:a16="http://schemas.microsoft.com/office/drawing/2014/main" id="{AAA4027A-C97B-4C9A-B04C-EBE211220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4" name="Freeform: Shape 170">
              <a:extLst>
                <a:ext uri="{FF2B5EF4-FFF2-40B4-BE49-F238E27FC236}">
                  <a16:creationId xmlns:a16="http://schemas.microsoft.com/office/drawing/2014/main" id="{C06DA92D-C6D0-4C7D-98CF-D9576912E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5" name="Freeform: Shape 171">
              <a:extLst>
                <a:ext uri="{FF2B5EF4-FFF2-40B4-BE49-F238E27FC236}">
                  <a16:creationId xmlns:a16="http://schemas.microsoft.com/office/drawing/2014/main" id="{D6601653-3941-4C9B-BD39-62EECE23A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6" name="Freeform: Shape 172">
              <a:extLst>
                <a:ext uri="{FF2B5EF4-FFF2-40B4-BE49-F238E27FC236}">
                  <a16:creationId xmlns:a16="http://schemas.microsoft.com/office/drawing/2014/main" id="{2BC4A394-4FFE-4BFE-9A59-2B624E071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7" name="Freeform: Shape 173">
              <a:extLst>
                <a:ext uri="{FF2B5EF4-FFF2-40B4-BE49-F238E27FC236}">
                  <a16:creationId xmlns:a16="http://schemas.microsoft.com/office/drawing/2014/main" id="{EB4EABA5-FDCF-4F6F-8FF1-6FDFF5058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8" name="Freeform: Shape 174">
              <a:extLst>
                <a:ext uri="{FF2B5EF4-FFF2-40B4-BE49-F238E27FC236}">
                  <a16:creationId xmlns:a16="http://schemas.microsoft.com/office/drawing/2014/main" id="{10F3C940-2320-488A-B24C-AB0A4FB5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9" name="Freeform: Shape 175">
              <a:extLst>
                <a:ext uri="{FF2B5EF4-FFF2-40B4-BE49-F238E27FC236}">
                  <a16:creationId xmlns:a16="http://schemas.microsoft.com/office/drawing/2014/main" id="{F525BA82-37D8-47ED-AFF6-AE57124A4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0" name="Freeform: Shape 176">
              <a:extLst>
                <a:ext uri="{FF2B5EF4-FFF2-40B4-BE49-F238E27FC236}">
                  <a16:creationId xmlns:a16="http://schemas.microsoft.com/office/drawing/2014/main" id="{C2D78955-C80F-4DA3-83AA-D28A5A6FA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1" name="Freeform: Shape 177">
              <a:extLst>
                <a:ext uri="{FF2B5EF4-FFF2-40B4-BE49-F238E27FC236}">
                  <a16:creationId xmlns:a16="http://schemas.microsoft.com/office/drawing/2014/main" id="{BC23DAAC-7C06-4012-8CBB-8E3126B68B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2" name="Freeform: Shape 178">
              <a:extLst>
                <a:ext uri="{FF2B5EF4-FFF2-40B4-BE49-F238E27FC236}">
                  <a16:creationId xmlns:a16="http://schemas.microsoft.com/office/drawing/2014/main" id="{60D19F80-DC80-49EC-8EDD-7889092C18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3" name="Freeform: Shape 179">
              <a:extLst>
                <a:ext uri="{FF2B5EF4-FFF2-40B4-BE49-F238E27FC236}">
                  <a16:creationId xmlns:a16="http://schemas.microsoft.com/office/drawing/2014/main" id="{11F50BB3-EA39-4693-BAE1-1101EF0A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4" name="Freeform: Shape 180">
              <a:extLst>
                <a:ext uri="{FF2B5EF4-FFF2-40B4-BE49-F238E27FC236}">
                  <a16:creationId xmlns:a16="http://schemas.microsoft.com/office/drawing/2014/main" id="{00EFD45B-69A8-47F6-A5BF-779F7EB49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5" name="Freeform: Shape 181">
              <a:extLst>
                <a:ext uri="{FF2B5EF4-FFF2-40B4-BE49-F238E27FC236}">
                  <a16:creationId xmlns:a16="http://schemas.microsoft.com/office/drawing/2014/main" id="{9E53C464-7272-4EBC-830B-CB29A96988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6" name="Freeform: Shape 182">
              <a:extLst>
                <a:ext uri="{FF2B5EF4-FFF2-40B4-BE49-F238E27FC236}">
                  <a16:creationId xmlns:a16="http://schemas.microsoft.com/office/drawing/2014/main" id="{B6BF10CE-C2AD-487A-9402-8D5C746EC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7" name="Freeform: Shape 183">
              <a:extLst>
                <a:ext uri="{FF2B5EF4-FFF2-40B4-BE49-F238E27FC236}">
                  <a16:creationId xmlns:a16="http://schemas.microsoft.com/office/drawing/2014/main" id="{1064C7FE-F8EB-47EF-97FA-348A52059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8" name="Freeform: Shape 184">
              <a:extLst>
                <a:ext uri="{FF2B5EF4-FFF2-40B4-BE49-F238E27FC236}">
                  <a16:creationId xmlns:a16="http://schemas.microsoft.com/office/drawing/2014/main" id="{A991C553-06A1-4F26-BBBC-80F7E11E7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9" name="Freeform: Shape 185">
              <a:extLst>
                <a:ext uri="{FF2B5EF4-FFF2-40B4-BE49-F238E27FC236}">
                  <a16:creationId xmlns:a16="http://schemas.microsoft.com/office/drawing/2014/main" id="{BCE9C081-2191-4C84-956E-F106BB015C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0" name="Freeform: Shape 186">
              <a:extLst>
                <a:ext uri="{FF2B5EF4-FFF2-40B4-BE49-F238E27FC236}">
                  <a16:creationId xmlns:a16="http://schemas.microsoft.com/office/drawing/2014/main" id="{292F6F03-BC34-40C6-8F17-7A169CD72F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1" name="Freeform: Shape 187">
              <a:extLst>
                <a:ext uri="{FF2B5EF4-FFF2-40B4-BE49-F238E27FC236}">
                  <a16:creationId xmlns:a16="http://schemas.microsoft.com/office/drawing/2014/main" id="{A5101B80-7351-4F0F-AB7D-3E40B4D26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2" name="Freeform: Shape 188">
              <a:extLst>
                <a:ext uri="{FF2B5EF4-FFF2-40B4-BE49-F238E27FC236}">
                  <a16:creationId xmlns:a16="http://schemas.microsoft.com/office/drawing/2014/main" id="{0570EE1D-95AC-4660-8E96-7C8A36FEB6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3" name="Freeform: Shape 189">
              <a:extLst>
                <a:ext uri="{FF2B5EF4-FFF2-40B4-BE49-F238E27FC236}">
                  <a16:creationId xmlns:a16="http://schemas.microsoft.com/office/drawing/2014/main" id="{385D9A56-2D15-4E0A-B981-E168F09064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4" name="Freeform: Shape 190">
              <a:extLst>
                <a:ext uri="{FF2B5EF4-FFF2-40B4-BE49-F238E27FC236}">
                  <a16:creationId xmlns:a16="http://schemas.microsoft.com/office/drawing/2014/main" id="{28D0BA2F-9273-4EAA-AD17-C4EFE1140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5" name="Freeform: Shape 191">
              <a:extLst>
                <a:ext uri="{FF2B5EF4-FFF2-40B4-BE49-F238E27FC236}">
                  <a16:creationId xmlns:a16="http://schemas.microsoft.com/office/drawing/2014/main" id="{512CC54E-7976-4DC9-984C-45C2A23A7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6" name="Freeform: Shape 192">
              <a:extLst>
                <a:ext uri="{FF2B5EF4-FFF2-40B4-BE49-F238E27FC236}">
                  <a16:creationId xmlns:a16="http://schemas.microsoft.com/office/drawing/2014/main" id="{C8A3FC72-9FF9-41F6-97E0-45A0FEE94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7" name="Freeform: Shape 193">
              <a:extLst>
                <a:ext uri="{FF2B5EF4-FFF2-40B4-BE49-F238E27FC236}">
                  <a16:creationId xmlns:a16="http://schemas.microsoft.com/office/drawing/2014/main" id="{48918C16-C9B6-40D5-93A0-DB547B644A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8" name="Freeform: Shape 194">
              <a:extLst>
                <a:ext uri="{FF2B5EF4-FFF2-40B4-BE49-F238E27FC236}">
                  <a16:creationId xmlns:a16="http://schemas.microsoft.com/office/drawing/2014/main" id="{A05612C6-4858-4854-A3D3-90CF1E1C7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9" name="Freeform: Shape 195">
              <a:extLst>
                <a:ext uri="{FF2B5EF4-FFF2-40B4-BE49-F238E27FC236}">
                  <a16:creationId xmlns:a16="http://schemas.microsoft.com/office/drawing/2014/main" id="{A8E88D77-C726-4008-849C-DA7361F885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0" name="Freeform: Shape 196">
              <a:extLst>
                <a:ext uri="{FF2B5EF4-FFF2-40B4-BE49-F238E27FC236}">
                  <a16:creationId xmlns:a16="http://schemas.microsoft.com/office/drawing/2014/main" id="{24CFE7CA-C955-4365-90C3-6272CB9A3C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1" name="Freeform: Shape 197">
              <a:extLst>
                <a:ext uri="{FF2B5EF4-FFF2-40B4-BE49-F238E27FC236}">
                  <a16:creationId xmlns:a16="http://schemas.microsoft.com/office/drawing/2014/main" id="{38B43FC8-B81C-490A-A346-4C6235DA8A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2" name="Freeform: Shape 198">
              <a:extLst>
                <a:ext uri="{FF2B5EF4-FFF2-40B4-BE49-F238E27FC236}">
                  <a16:creationId xmlns:a16="http://schemas.microsoft.com/office/drawing/2014/main" id="{214D0221-0C97-4C71-B535-7506956EF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3" name="Freeform: Shape 199">
              <a:extLst>
                <a:ext uri="{FF2B5EF4-FFF2-40B4-BE49-F238E27FC236}">
                  <a16:creationId xmlns:a16="http://schemas.microsoft.com/office/drawing/2014/main" id="{ED0C44EA-BD25-49A3-9EB8-9D8DED7C19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4" name="Freeform: Shape 200">
              <a:extLst>
                <a:ext uri="{FF2B5EF4-FFF2-40B4-BE49-F238E27FC236}">
                  <a16:creationId xmlns:a16="http://schemas.microsoft.com/office/drawing/2014/main" id="{A3C9CCF2-15CC-4F7D-87F5-7FFEBAC9C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5" name="Freeform: Shape 201">
              <a:extLst>
                <a:ext uri="{FF2B5EF4-FFF2-40B4-BE49-F238E27FC236}">
                  <a16:creationId xmlns:a16="http://schemas.microsoft.com/office/drawing/2014/main" id="{8AA321D8-1D2C-472C-A2DB-EBB74498DD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6" name="Freeform: Shape 202">
              <a:extLst>
                <a:ext uri="{FF2B5EF4-FFF2-40B4-BE49-F238E27FC236}">
                  <a16:creationId xmlns:a16="http://schemas.microsoft.com/office/drawing/2014/main" id="{724680C1-4BB5-45DB-A558-82514418C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7" name="Freeform: Shape 203">
              <a:extLst>
                <a:ext uri="{FF2B5EF4-FFF2-40B4-BE49-F238E27FC236}">
                  <a16:creationId xmlns:a16="http://schemas.microsoft.com/office/drawing/2014/main" id="{C94F4CEF-82DD-4CFB-8EE3-4AB115F6A0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8" name="Freeform: Shape 204">
              <a:extLst>
                <a:ext uri="{FF2B5EF4-FFF2-40B4-BE49-F238E27FC236}">
                  <a16:creationId xmlns:a16="http://schemas.microsoft.com/office/drawing/2014/main" id="{4F186C9C-C620-4426-A674-E40F808F6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9" name="Freeform: Shape 205">
              <a:extLst>
                <a:ext uri="{FF2B5EF4-FFF2-40B4-BE49-F238E27FC236}">
                  <a16:creationId xmlns:a16="http://schemas.microsoft.com/office/drawing/2014/main" id="{8929942C-BA3F-40EF-94DD-4A5C22C5B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0" name="Freeform: Shape 206">
              <a:extLst>
                <a:ext uri="{FF2B5EF4-FFF2-40B4-BE49-F238E27FC236}">
                  <a16:creationId xmlns:a16="http://schemas.microsoft.com/office/drawing/2014/main" id="{D234974B-3555-465B-95A7-1C63CE738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1" name="Freeform: Shape 207">
              <a:extLst>
                <a:ext uri="{FF2B5EF4-FFF2-40B4-BE49-F238E27FC236}">
                  <a16:creationId xmlns:a16="http://schemas.microsoft.com/office/drawing/2014/main" id="{0E38F9FD-48AC-4C3E-9E75-D1C0B555E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2" name="Freeform: Shape 208">
              <a:extLst>
                <a:ext uri="{FF2B5EF4-FFF2-40B4-BE49-F238E27FC236}">
                  <a16:creationId xmlns:a16="http://schemas.microsoft.com/office/drawing/2014/main" id="{3AA72E26-5C3D-4231-9042-E00AE43E8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3" name="Freeform: Shape 209">
              <a:extLst>
                <a:ext uri="{FF2B5EF4-FFF2-40B4-BE49-F238E27FC236}">
                  <a16:creationId xmlns:a16="http://schemas.microsoft.com/office/drawing/2014/main" id="{6684433D-3C9E-4C19-A801-D51CF3064F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4" name="Freeform: Shape 210">
              <a:extLst>
                <a:ext uri="{FF2B5EF4-FFF2-40B4-BE49-F238E27FC236}">
                  <a16:creationId xmlns:a16="http://schemas.microsoft.com/office/drawing/2014/main" id="{DADB0C3D-A021-4F40-93B3-76B61334F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5" name="Freeform: Shape 211">
              <a:extLst>
                <a:ext uri="{FF2B5EF4-FFF2-40B4-BE49-F238E27FC236}">
                  <a16:creationId xmlns:a16="http://schemas.microsoft.com/office/drawing/2014/main" id="{41781C18-F408-401D-8A86-99FFBB989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6" name="Freeform: Shape 212">
              <a:extLst>
                <a:ext uri="{FF2B5EF4-FFF2-40B4-BE49-F238E27FC236}">
                  <a16:creationId xmlns:a16="http://schemas.microsoft.com/office/drawing/2014/main" id="{9D958D9F-E4B0-48B1-ADA4-3053AFB5D9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7" name="Freeform: Shape 213">
              <a:extLst>
                <a:ext uri="{FF2B5EF4-FFF2-40B4-BE49-F238E27FC236}">
                  <a16:creationId xmlns:a16="http://schemas.microsoft.com/office/drawing/2014/main" id="{43EFCD46-F0FB-499C-81B9-3508FE5C8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8" name="Freeform: Shape 214">
              <a:extLst>
                <a:ext uri="{FF2B5EF4-FFF2-40B4-BE49-F238E27FC236}">
                  <a16:creationId xmlns:a16="http://schemas.microsoft.com/office/drawing/2014/main" id="{2B6A130F-CB85-4BDA-8DDF-8DAAB2F7D0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9359DA40-CA94-4B1F-9BE6-C800BEEC77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73304FCD-8DAD-4BC8-A16E-84DDCA07FF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BCB4864C-8F67-4BE7-89CC-664EA25EC5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id="{845F543D-67FC-4640-A2A1-69DA6D052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9" name="Freeform: Shape 219">
              <a:extLst>
                <a:ext uri="{FF2B5EF4-FFF2-40B4-BE49-F238E27FC236}">
                  <a16:creationId xmlns:a16="http://schemas.microsoft.com/office/drawing/2014/main" id="{DBDB2A9C-60E5-4F7E-BA2B-4DD1595FB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72B10DA2-D88E-4952-BDB5-102E61B4B2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0" name="Freeform: Shape 221">
              <a:extLst>
                <a:ext uri="{FF2B5EF4-FFF2-40B4-BE49-F238E27FC236}">
                  <a16:creationId xmlns:a16="http://schemas.microsoft.com/office/drawing/2014/main" id="{AC5F5BED-3698-4F52-9977-D8CA2DC031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1" name="Freeform: Shape 223">
              <a:extLst>
                <a:ext uri="{FF2B5EF4-FFF2-40B4-BE49-F238E27FC236}">
                  <a16:creationId xmlns:a16="http://schemas.microsoft.com/office/drawing/2014/main" id="{E19CCEBC-AD20-45B2-A751-42B40BB31C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3A978AD9-9A35-4B89-B3BC-61E54AD9EB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2" name="Freeform: Shape 225">
              <a:extLst>
                <a:ext uri="{FF2B5EF4-FFF2-40B4-BE49-F238E27FC236}">
                  <a16:creationId xmlns:a16="http://schemas.microsoft.com/office/drawing/2014/main" id="{77D8C808-AFC9-42DD-B253-0048903791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3" name="Freeform: Shape 227">
              <a:extLst>
                <a:ext uri="{FF2B5EF4-FFF2-40B4-BE49-F238E27FC236}">
                  <a16:creationId xmlns:a16="http://schemas.microsoft.com/office/drawing/2014/main" id="{EECD0BF1-7C64-407E-8306-4C447B1D32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953B0F94-AC35-4CB2-878D-1DC7D68BE9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4" name="Freeform: Shape 229">
              <a:extLst>
                <a:ext uri="{FF2B5EF4-FFF2-40B4-BE49-F238E27FC236}">
                  <a16:creationId xmlns:a16="http://schemas.microsoft.com/office/drawing/2014/main" id="{08EA50C2-BB5F-4368-AA91-67B207C1A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5" name="Freeform: Shape 231">
              <a:extLst>
                <a:ext uri="{FF2B5EF4-FFF2-40B4-BE49-F238E27FC236}">
                  <a16:creationId xmlns:a16="http://schemas.microsoft.com/office/drawing/2014/main" id="{DE45A7FE-0A45-45F6-8417-EBDA5A12D8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DA8B8DC8-F88C-432E-A8C2-8D13FE874F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6" name="Freeform: Shape 233">
              <a:extLst>
                <a:ext uri="{FF2B5EF4-FFF2-40B4-BE49-F238E27FC236}">
                  <a16:creationId xmlns:a16="http://schemas.microsoft.com/office/drawing/2014/main" id="{D02C5430-233D-49F7-B852-181D2B2F61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76DB286F-9E15-441C-8697-57007B76C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534DC0EE-15B7-44AE-A7DC-8B5E22688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4FBE9900-F640-4248-9C4C-EDBE5E00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37FF04AF-F86B-49F8-AAB5-DA696591A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710DCFEA-4572-47A3-A6BE-7B21F5758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BA42ED8E-CCC8-478F-9EF4-625B63307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id="{146DF8F4-DF09-4E6C-887F-C9269E56A5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7FF3916E-5C82-4956-A88B-81BFAC91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7E5CF7AE-ED45-4AB5-9AEB-56FC964BFA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7CFB132C-BEB1-4897-B1A4-97422811F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4EE49F21-E336-41BC-8256-85A9AB597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7" name="Freeform: Shape 245">
              <a:extLst>
                <a:ext uri="{FF2B5EF4-FFF2-40B4-BE49-F238E27FC236}">
                  <a16:creationId xmlns:a16="http://schemas.microsoft.com/office/drawing/2014/main" id="{C62510EE-BDCD-4393-9AD7-2D0C9A722D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8" name="Freeform: Shape 246">
              <a:extLst>
                <a:ext uri="{FF2B5EF4-FFF2-40B4-BE49-F238E27FC236}">
                  <a16:creationId xmlns:a16="http://schemas.microsoft.com/office/drawing/2014/main" id="{2420F94B-4F00-4C6C-97E3-BA5B5E687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E712560A-A110-4132-85D5-21BBBFA8C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9" name="Freeform: Shape 248">
              <a:extLst>
                <a:ext uri="{FF2B5EF4-FFF2-40B4-BE49-F238E27FC236}">
                  <a16:creationId xmlns:a16="http://schemas.microsoft.com/office/drawing/2014/main" id="{D1E3102B-23D5-43AE-A67D-583AAA52B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9D5ABE4E-EB80-423C-BBCE-9C1B77D9B0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0" name="Freeform: Shape 250">
              <a:extLst>
                <a:ext uri="{FF2B5EF4-FFF2-40B4-BE49-F238E27FC236}">
                  <a16:creationId xmlns:a16="http://schemas.microsoft.com/office/drawing/2014/main" id="{BEB8CCC5-38F5-4892-A00B-14B645BBDF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1" name="Freeform: Shape 251">
              <a:extLst>
                <a:ext uri="{FF2B5EF4-FFF2-40B4-BE49-F238E27FC236}">
                  <a16:creationId xmlns:a16="http://schemas.microsoft.com/office/drawing/2014/main" id="{8860175F-F7D5-4464-AD61-5B435528F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Freeform: Shape 252">
              <a:extLst>
                <a:ext uri="{FF2B5EF4-FFF2-40B4-BE49-F238E27FC236}">
                  <a16:creationId xmlns:a16="http://schemas.microsoft.com/office/drawing/2014/main" id="{E28C20B0-98AA-4A5B-8CE1-236A3F6CA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4" name="Freeform: Shape 253">
              <a:extLst>
                <a:ext uri="{FF2B5EF4-FFF2-40B4-BE49-F238E27FC236}">
                  <a16:creationId xmlns:a16="http://schemas.microsoft.com/office/drawing/2014/main" id="{8A56719F-13F0-4B75-8C04-DAACD8FD86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5" name="Freeform: Shape 254">
              <a:extLst>
                <a:ext uri="{FF2B5EF4-FFF2-40B4-BE49-F238E27FC236}">
                  <a16:creationId xmlns:a16="http://schemas.microsoft.com/office/drawing/2014/main" id="{B30555DA-285C-4859-83DE-B16FF6DB1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6" name="Freeform: Shape 255">
              <a:extLst>
                <a:ext uri="{FF2B5EF4-FFF2-40B4-BE49-F238E27FC236}">
                  <a16:creationId xmlns:a16="http://schemas.microsoft.com/office/drawing/2014/main" id="{67AF00E9-C8D6-41C4-9703-5468F51639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7" name="Freeform: Shape 256">
              <a:extLst>
                <a:ext uri="{FF2B5EF4-FFF2-40B4-BE49-F238E27FC236}">
                  <a16:creationId xmlns:a16="http://schemas.microsoft.com/office/drawing/2014/main" id="{D07F88BD-A2E8-4F25-BB43-9372C6C9F3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8" name="Freeform: Shape 257">
              <a:extLst>
                <a:ext uri="{FF2B5EF4-FFF2-40B4-BE49-F238E27FC236}">
                  <a16:creationId xmlns:a16="http://schemas.microsoft.com/office/drawing/2014/main" id="{DFAE35DA-8283-4F4B-8C00-FF8EFE39B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9" name="Freeform: Shape 258">
              <a:extLst>
                <a:ext uri="{FF2B5EF4-FFF2-40B4-BE49-F238E27FC236}">
                  <a16:creationId xmlns:a16="http://schemas.microsoft.com/office/drawing/2014/main" id="{4340DEBE-A255-48E2-B7B2-AE881651C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0" name="Freeform: Shape 259">
              <a:extLst>
                <a:ext uri="{FF2B5EF4-FFF2-40B4-BE49-F238E27FC236}">
                  <a16:creationId xmlns:a16="http://schemas.microsoft.com/office/drawing/2014/main" id="{FE968FB9-507A-4F2E-B346-15995081B1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1" name="Freeform: Shape 260">
              <a:extLst>
                <a:ext uri="{FF2B5EF4-FFF2-40B4-BE49-F238E27FC236}">
                  <a16:creationId xmlns:a16="http://schemas.microsoft.com/office/drawing/2014/main" id="{4DA99BD8-9C2B-46BF-AA27-ED405540D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2" name="Freeform: Shape 261">
              <a:extLst>
                <a:ext uri="{FF2B5EF4-FFF2-40B4-BE49-F238E27FC236}">
                  <a16:creationId xmlns:a16="http://schemas.microsoft.com/office/drawing/2014/main" id="{50C84F67-D2C2-48DF-8537-DF99C6024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3" name="Freeform: Shape 262">
              <a:extLst>
                <a:ext uri="{FF2B5EF4-FFF2-40B4-BE49-F238E27FC236}">
                  <a16:creationId xmlns:a16="http://schemas.microsoft.com/office/drawing/2014/main" id="{F5CAEB9A-26A6-4FBF-916B-19FC9B0BF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4" name="Freeform: Shape 263">
              <a:extLst>
                <a:ext uri="{FF2B5EF4-FFF2-40B4-BE49-F238E27FC236}">
                  <a16:creationId xmlns:a16="http://schemas.microsoft.com/office/drawing/2014/main" id="{E4DEDE1B-4819-4E4B-849E-330D7DF56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5" name="Freeform: Shape 264">
              <a:extLst>
                <a:ext uri="{FF2B5EF4-FFF2-40B4-BE49-F238E27FC236}">
                  <a16:creationId xmlns:a16="http://schemas.microsoft.com/office/drawing/2014/main" id="{C441B73E-F19C-4313-8F46-F600603B36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id="{014FE805-EF51-4859-A6DF-CF75F9A0F5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id="{624CF2A5-BD9E-4570-8560-063BC70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8" name="Freeform: Shape 267">
              <a:extLst>
                <a:ext uri="{FF2B5EF4-FFF2-40B4-BE49-F238E27FC236}">
                  <a16:creationId xmlns:a16="http://schemas.microsoft.com/office/drawing/2014/main" id="{6BEC415C-7946-43B2-9AC8-348B6B5CD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9" name="Freeform: Shape 268">
              <a:extLst>
                <a:ext uri="{FF2B5EF4-FFF2-40B4-BE49-F238E27FC236}">
                  <a16:creationId xmlns:a16="http://schemas.microsoft.com/office/drawing/2014/main" id="{1B615AD5-3365-43D4-8E16-377A2A2F9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0" name="Freeform: Shape 269">
              <a:extLst>
                <a:ext uri="{FF2B5EF4-FFF2-40B4-BE49-F238E27FC236}">
                  <a16:creationId xmlns:a16="http://schemas.microsoft.com/office/drawing/2014/main" id="{9D184DFD-DD33-491E-90FF-6E4ECA2668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1" name="Freeform: Shape 270">
              <a:extLst>
                <a:ext uri="{FF2B5EF4-FFF2-40B4-BE49-F238E27FC236}">
                  <a16:creationId xmlns:a16="http://schemas.microsoft.com/office/drawing/2014/main" id="{31B62FE1-0262-4B09-ABEA-8AA010137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2" name="Freeform: Shape 271">
              <a:extLst>
                <a:ext uri="{FF2B5EF4-FFF2-40B4-BE49-F238E27FC236}">
                  <a16:creationId xmlns:a16="http://schemas.microsoft.com/office/drawing/2014/main" id="{20C539C6-FAA9-4EBE-93D9-1F946E144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3" name="Freeform: Shape 272">
              <a:extLst>
                <a:ext uri="{FF2B5EF4-FFF2-40B4-BE49-F238E27FC236}">
                  <a16:creationId xmlns:a16="http://schemas.microsoft.com/office/drawing/2014/main" id="{8C6EF3FF-09E5-4099-A49B-CA364A6E8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4" name="Freeform: Shape 273">
              <a:extLst>
                <a:ext uri="{FF2B5EF4-FFF2-40B4-BE49-F238E27FC236}">
                  <a16:creationId xmlns:a16="http://schemas.microsoft.com/office/drawing/2014/main" id="{B3C5E06F-8F1E-4771-AAE4-B34B1D6A3D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5" name="Freeform: Shape 274">
              <a:extLst>
                <a:ext uri="{FF2B5EF4-FFF2-40B4-BE49-F238E27FC236}">
                  <a16:creationId xmlns:a16="http://schemas.microsoft.com/office/drawing/2014/main" id="{538D5AE9-76CC-4AE4-B026-656EDCB01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6" name="Freeform: Shape 275">
              <a:extLst>
                <a:ext uri="{FF2B5EF4-FFF2-40B4-BE49-F238E27FC236}">
                  <a16:creationId xmlns:a16="http://schemas.microsoft.com/office/drawing/2014/main" id="{30F1A9B9-52AB-4527-BD4A-1802F7C960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7" name="Freeform: Shape 276">
              <a:extLst>
                <a:ext uri="{FF2B5EF4-FFF2-40B4-BE49-F238E27FC236}">
                  <a16:creationId xmlns:a16="http://schemas.microsoft.com/office/drawing/2014/main" id="{46A57D78-C020-4EEF-971D-0C8802889A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8" name="Freeform: Shape 277">
              <a:extLst>
                <a:ext uri="{FF2B5EF4-FFF2-40B4-BE49-F238E27FC236}">
                  <a16:creationId xmlns:a16="http://schemas.microsoft.com/office/drawing/2014/main" id="{7666D7A3-5ABF-4EDE-A0C5-F2099B2D86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9" name="Freeform: Shape 278">
              <a:extLst>
                <a:ext uri="{FF2B5EF4-FFF2-40B4-BE49-F238E27FC236}">
                  <a16:creationId xmlns:a16="http://schemas.microsoft.com/office/drawing/2014/main" id="{13BC460A-E0FF-4658-A2FD-A3AF4D51D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0" name="Freeform: Shape 279">
              <a:extLst>
                <a:ext uri="{FF2B5EF4-FFF2-40B4-BE49-F238E27FC236}">
                  <a16:creationId xmlns:a16="http://schemas.microsoft.com/office/drawing/2014/main" id="{26467CC2-3AB3-4D37-8323-385B7399F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1" name="Freeform: Shape 280">
              <a:extLst>
                <a:ext uri="{FF2B5EF4-FFF2-40B4-BE49-F238E27FC236}">
                  <a16:creationId xmlns:a16="http://schemas.microsoft.com/office/drawing/2014/main" id="{563A1F58-33CE-4EDF-B902-3F43F69DA2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2" name="Freeform: Shape 281">
              <a:extLst>
                <a:ext uri="{FF2B5EF4-FFF2-40B4-BE49-F238E27FC236}">
                  <a16:creationId xmlns:a16="http://schemas.microsoft.com/office/drawing/2014/main" id="{DDCFAB2F-7E88-4A57-999A-2506A1FE7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3" name="Freeform: Shape 282">
              <a:extLst>
                <a:ext uri="{FF2B5EF4-FFF2-40B4-BE49-F238E27FC236}">
                  <a16:creationId xmlns:a16="http://schemas.microsoft.com/office/drawing/2014/main" id="{571BEB66-3787-441F-BB54-80C05C6F13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4" name="Freeform: Shape 283">
              <a:extLst>
                <a:ext uri="{FF2B5EF4-FFF2-40B4-BE49-F238E27FC236}">
                  <a16:creationId xmlns:a16="http://schemas.microsoft.com/office/drawing/2014/main" id="{641DC095-611E-4979-8664-6C0EB878F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5" name="Freeform: Shape 284">
              <a:extLst>
                <a:ext uri="{FF2B5EF4-FFF2-40B4-BE49-F238E27FC236}">
                  <a16:creationId xmlns:a16="http://schemas.microsoft.com/office/drawing/2014/main" id="{210B9ECF-D859-4919-A9D6-3208548F0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6" name="Freeform: Shape 285">
              <a:extLst>
                <a:ext uri="{FF2B5EF4-FFF2-40B4-BE49-F238E27FC236}">
                  <a16:creationId xmlns:a16="http://schemas.microsoft.com/office/drawing/2014/main" id="{4FBC31D4-7E98-452C-8A87-822DE0432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7" name="Freeform: Shape 286">
              <a:extLst>
                <a:ext uri="{FF2B5EF4-FFF2-40B4-BE49-F238E27FC236}">
                  <a16:creationId xmlns:a16="http://schemas.microsoft.com/office/drawing/2014/main" id="{E302346C-F328-435B-87ED-447C6F8542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8" name="Freeform: Shape 287">
              <a:extLst>
                <a:ext uri="{FF2B5EF4-FFF2-40B4-BE49-F238E27FC236}">
                  <a16:creationId xmlns:a16="http://schemas.microsoft.com/office/drawing/2014/main" id="{B94F507E-9E94-432E-AE8A-A6CB2C5D0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9" name="Freeform: Shape 288">
              <a:extLst>
                <a:ext uri="{FF2B5EF4-FFF2-40B4-BE49-F238E27FC236}">
                  <a16:creationId xmlns:a16="http://schemas.microsoft.com/office/drawing/2014/main" id="{1FFAC4F0-FD7F-4943-B60E-E276F8B23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0" name="Freeform: Shape 289">
              <a:extLst>
                <a:ext uri="{FF2B5EF4-FFF2-40B4-BE49-F238E27FC236}">
                  <a16:creationId xmlns:a16="http://schemas.microsoft.com/office/drawing/2014/main" id="{A8A5D871-92FD-43C3-BF94-0B524FA7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1" name="Freeform: Shape 290">
              <a:extLst>
                <a:ext uri="{FF2B5EF4-FFF2-40B4-BE49-F238E27FC236}">
                  <a16:creationId xmlns:a16="http://schemas.microsoft.com/office/drawing/2014/main" id="{6A79A241-1665-453E-ADD4-18892D4F8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2" name="Freeform: Shape 291">
              <a:extLst>
                <a:ext uri="{FF2B5EF4-FFF2-40B4-BE49-F238E27FC236}">
                  <a16:creationId xmlns:a16="http://schemas.microsoft.com/office/drawing/2014/main" id="{81EABE18-4189-4E07-93C9-9B76673E3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3" name="Freeform: Shape 292">
              <a:extLst>
                <a:ext uri="{FF2B5EF4-FFF2-40B4-BE49-F238E27FC236}">
                  <a16:creationId xmlns:a16="http://schemas.microsoft.com/office/drawing/2014/main" id="{B658A0EE-6F09-4EF7-B5E7-F23A556BD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4" name="Freeform: Shape 293">
              <a:extLst>
                <a:ext uri="{FF2B5EF4-FFF2-40B4-BE49-F238E27FC236}">
                  <a16:creationId xmlns:a16="http://schemas.microsoft.com/office/drawing/2014/main" id="{15EB019C-C95B-4DE3-BD17-DC20F8007A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5" name="Freeform: Shape 294">
              <a:extLst>
                <a:ext uri="{FF2B5EF4-FFF2-40B4-BE49-F238E27FC236}">
                  <a16:creationId xmlns:a16="http://schemas.microsoft.com/office/drawing/2014/main" id="{2948B3ED-79C1-47C8-B712-0BFB5536C3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6" name="Freeform: Shape 295">
              <a:extLst>
                <a:ext uri="{FF2B5EF4-FFF2-40B4-BE49-F238E27FC236}">
                  <a16:creationId xmlns:a16="http://schemas.microsoft.com/office/drawing/2014/main" id="{13387DB9-900B-422D-90F7-C5C7EB5D5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7" name="Freeform: Shape 296">
              <a:extLst>
                <a:ext uri="{FF2B5EF4-FFF2-40B4-BE49-F238E27FC236}">
                  <a16:creationId xmlns:a16="http://schemas.microsoft.com/office/drawing/2014/main" id="{48FDCCF3-E6D6-4CD0-9D47-02FE785C7A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8" name="Freeform: Shape 297">
              <a:extLst>
                <a:ext uri="{FF2B5EF4-FFF2-40B4-BE49-F238E27FC236}">
                  <a16:creationId xmlns:a16="http://schemas.microsoft.com/office/drawing/2014/main" id="{BC14E8F6-33F6-47CE-9A24-EA71D7149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9" name="Freeform: Shape 298">
              <a:extLst>
                <a:ext uri="{FF2B5EF4-FFF2-40B4-BE49-F238E27FC236}">
                  <a16:creationId xmlns:a16="http://schemas.microsoft.com/office/drawing/2014/main" id="{F78CC38F-63FC-4552-B17B-8D79D3C8F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0" name="Freeform: Shape 299">
              <a:extLst>
                <a:ext uri="{FF2B5EF4-FFF2-40B4-BE49-F238E27FC236}">
                  <a16:creationId xmlns:a16="http://schemas.microsoft.com/office/drawing/2014/main" id="{89042823-A002-49CE-B03D-ED1291DC1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1" name="Freeform: Shape 300">
              <a:extLst>
                <a:ext uri="{FF2B5EF4-FFF2-40B4-BE49-F238E27FC236}">
                  <a16:creationId xmlns:a16="http://schemas.microsoft.com/office/drawing/2014/main" id="{96EFC6CE-198B-489B-B1EE-72CE84262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2" name="Freeform: Shape 301">
              <a:extLst>
                <a:ext uri="{FF2B5EF4-FFF2-40B4-BE49-F238E27FC236}">
                  <a16:creationId xmlns:a16="http://schemas.microsoft.com/office/drawing/2014/main" id="{49FEA23D-54D9-45D7-9325-1E2F638C9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3" name="Freeform: Shape 302">
              <a:extLst>
                <a:ext uri="{FF2B5EF4-FFF2-40B4-BE49-F238E27FC236}">
                  <a16:creationId xmlns:a16="http://schemas.microsoft.com/office/drawing/2014/main" id="{2DB04EE3-370F-49CE-BCFE-C2999C3CF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4" name="Freeform: Shape 303">
              <a:extLst>
                <a:ext uri="{FF2B5EF4-FFF2-40B4-BE49-F238E27FC236}">
                  <a16:creationId xmlns:a16="http://schemas.microsoft.com/office/drawing/2014/main" id="{8BCBCC34-797D-41A8-8AD1-7E03E1BBFF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5" name="Freeform: Shape 304">
              <a:extLst>
                <a:ext uri="{FF2B5EF4-FFF2-40B4-BE49-F238E27FC236}">
                  <a16:creationId xmlns:a16="http://schemas.microsoft.com/office/drawing/2014/main" id="{AFF5C1F8-0EDE-4835-89E6-1FCB2EA39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6" name="Freeform: Shape 305">
              <a:extLst>
                <a:ext uri="{FF2B5EF4-FFF2-40B4-BE49-F238E27FC236}">
                  <a16:creationId xmlns:a16="http://schemas.microsoft.com/office/drawing/2014/main" id="{6171D504-6300-457C-AFCC-064DBB3FC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7" name="Freeform: Shape 306">
              <a:extLst>
                <a:ext uri="{FF2B5EF4-FFF2-40B4-BE49-F238E27FC236}">
                  <a16:creationId xmlns:a16="http://schemas.microsoft.com/office/drawing/2014/main" id="{62ACE739-C8C4-4495-B04C-C3AFC4481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" name="Freeform: Shape 307">
              <a:extLst>
                <a:ext uri="{FF2B5EF4-FFF2-40B4-BE49-F238E27FC236}">
                  <a16:creationId xmlns:a16="http://schemas.microsoft.com/office/drawing/2014/main" id="{3F4771CD-CDCA-4FFE-8EF5-E42D1781E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9" name="Freeform: Shape 308">
              <a:extLst>
                <a:ext uri="{FF2B5EF4-FFF2-40B4-BE49-F238E27FC236}">
                  <a16:creationId xmlns:a16="http://schemas.microsoft.com/office/drawing/2014/main" id="{A10C0BFE-A8F9-4E21-9DFD-37A4D26C62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0" name="Freeform: Shape 309">
              <a:extLst>
                <a:ext uri="{FF2B5EF4-FFF2-40B4-BE49-F238E27FC236}">
                  <a16:creationId xmlns:a16="http://schemas.microsoft.com/office/drawing/2014/main" id="{4D8D4EF9-4EF7-4538-A4AE-439F9335EA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1" name="Freeform: Shape 310">
              <a:extLst>
                <a:ext uri="{FF2B5EF4-FFF2-40B4-BE49-F238E27FC236}">
                  <a16:creationId xmlns:a16="http://schemas.microsoft.com/office/drawing/2014/main" id="{7E0500AB-5662-43B9-95C2-2EC80CC54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2" name="Freeform: Shape 311">
              <a:extLst>
                <a:ext uri="{FF2B5EF4-FFF2-40B4-BE49-F238E27FC236}">
                  <a16:creationId xmlns:a16="http://schemas.microsoft.com/office/drawing/2014/main" id="{984021AD-A6A2-4CDA-A953-72FBA7598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3" name="Freeform: Shape 312">
              <a:extLst>
                <a:ext uri="{FF2B5EF4-FFF2-40B4-BE49-F238E27FC236}">
                  <a16:creationId xmlns:a16="http://schemas.microsoft.com/office/drawing/2014/main" id="{FD1FBF47-CAC8-4385-9DC7-C9BB6167E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4" name="Freeform: Shape 313">
              <a:extLst>
                <a:ext uri="{FF2B5EF4-FFF2-40B4-BE49-F238E27FC236}">
                  <a16:creationId xmlns:a16="http://schemas.microsoft.com/office/drawing/2014/main" id="{FBAEE482-005F-4288-8D66-09EA246C4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" name="Freeform: Shape 314">
              <a:extLst>
                <a:ext uri="{FF2B5EF4-FFF2-40B4-BE49-F238E27FC236}">
                  <a16:creationId xmlns:a16="http://schemas.microsoft.com/office/drawing/2014/main" id="{2C5DCF49-33DE-4AFF-818E-42F59F280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6" name="Freeform: Shape 315">
              <a:extLst>
                <a:ext uri="{FF2B5EF4-FFF2-40B4-BE49-F238E27FC236}">
                  <a16:creationId xmlns:a16="http://schemas.microsoft.com/office/drawing/2014/main" id="{866903F3-208B-46D5-925B-254DC74291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7" name="Freeform: Shape 316">
              <a:extLst>
                <a:ext uri="{FF2B5EF4-FFF2-40B4-BE49-F238E27FC236}">
                  <a16:creationId xmlns:a16="http://schemas.microsoft.com/office/drawing/2014/main" id="{2550D219-E342-4A38-BB89-575C1EE7A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8" name="Freeform: Shape 317">
              <a:extLst>
                <a:ext uri="{FF2B5EF4-FFF2-40B4-BE49-F238E27FC236}">
                  <a16:creationId xmlns:a16="http://schemas.microsoft.com/office/drawing/2014/main" id="{5B5485FC-95D0-4660-9594-2C9BD3B77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9" name="Freeform: Shape 318">
              <a:extLst>
                <a:ext uri="{FF2B5EF4-FFF2-40B4-BE49-F238E27FC236}">
                  <a16:creationId xmlns:a16="http://schemas.microsoft.com/office/drawing/2014/main" id="{2EA358DA-C7E8-4DF8-B7D6-CC5829565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0" name="Freeform: Shape 319">
              <a:extLst>
                <a:ext uri="{FF2B5EF4-FFF2-40B4-BE49-F238E27FC236}">
                  <a16:creationId xmlns:a16="http://schemas.microsoft.com/office/drawing/2014/main" id="{7990E8BB-4369-4845-8436-A6F3FE1D1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1" name="Freeform: Shape 320">
              <a:extLst>
                <a:ext uri="{FF2B5EF4-FFF2-40B4-BE49-F238E27FC236}">
                  <a16:creationId xmlns:a16="http://schemas.microsoft.com/office/drawing/2014/main" id="{D6C050C5-1951-434B-A7FE-D271E73F8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pic>
        <p:nvPicPr>
          <p:cNvPr id="11" name="Image 10">
            <a:extLst>
              <a:ext uri="{FF2B5EF4-FFF2-40B4-BE49-F238E27FC236}">
                <a16:creationId xmlns:a16="http://schemas.microsoft.com/office/drawing/2014/main" id="{189ED98D-2D8A-44C7-8AB9-DF73D734C0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2212" y="369965"/>
            <a:ext cx="2368863" cy="1575569"/>
          </a:xfrm>
          <a:prstGeom prst="rect">
            <a:avLst/>
          </a:prstGeom>
        </p:spPr>
      </p:pic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02A38AE8-E72E-6286-FE12-6079A56BF96A}"/>
              </a:ext>
            </a:extLst>
          </p:cNvPr>
          <p:cNvSpPr/>
          <p:nvPr/>
        </p:nvSpPr>
        <p:spPr>
          <a:xfrm>
            <a:off x="7208670" y="3536052"/>
            <a:ext cx="4471698" cy="17917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A" sz="2400" b="1" dirty="0">
                <a:solidFill>
                  <a:srgbClr val="255550"/>
                </a:solidFill>
              </a:rPr>
              <a:t>Programme court de formation en intelligence artificielle pour les gestionnaires d’entreprises québécoises et les enseignants du réseau collégial </a:t>
            </a:r>
          </a:p>
        </p:txBody>
      </p:sp>
    </p:spTree>
    <p:extLst>
      <p:ext uri="{BB962C8B-B14F-4D97-AF65-F5344CB8AC3E}">
        <p14:creationId xmlns:p14="http://schemas.microsoft.com/office/powerpoint/2010/main" val="935724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05850C0-A2AA-425E-9CF4-41F1984F6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fr-CA" sz="3700" dirty="0">
                <a:solidFill>
                  <a:schemeClr val="bg1"/>
                </a:solidFill>
              </a:rPr>
              <a:t>Plan de présentation</a:t>
            </a:r>
          </a:p>
        </p:txBody>
      </p:sp>
      <p:grpSp>
        <p:nvGrpSpPr>
          <p:cNvPr id="44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45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6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7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8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33C7AB-61E5-43AF-A75C-EC4B89313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618934"/>
            <a:ext cx="5521703" cy="3647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32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1. Principaux objectifs</a:t>
            </a:r>
          </a:p>
          <a:p>
            <a:pPr marL="0" indent="0">
              <a:buNone/>
            </a:pPr>
            <a:endParaRPr lang="fr-CA" sz="32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fr-CA" sz="32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2. Retombées et résultats attendus</a:t>
            </a:r>
          </a:p>
          <a:p>
            <a:pPr marL="0" indent="0">
              <a:buNone/>
            </a:pPr>
            <a:endParaRPr lang="fr-CA" sz="32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fr-CA" sz="32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3. État d’avancement du projet</a:t>
            </a:r>
          </a:p>
          <a:p>
            <a:pPr marL="0" indent="0">
              <a:buNone/>
            </a:pPr>
            <a:endParaRPr lang="fr-CA" sz="1700" dirty="0">
              <a:solidFill>
                <a:schemeClr val="bg1"/>
              </a:solidFill>
            </a:endParaRPr>
          </a:p>
        </p:txBody>
      </p:sp>
      <p:grpSp>
        <p:nvGrpSpPr>
          <p:cNvPr id="49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23389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05850C0-A2AA-425E-9CF4-41F1984F6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fr-CA" sz="3700" dirty="0">
                <a:solidFill>
                  <a:schemeClr val="bg1"/>
                </a:solidFill>
              </a:rPr>
              <a:t>Les principaux objectifs</a:t>
            </a:r>
          </a:p>
        </p:txBody>
      </p:sp>
      <p:grpSp>
        <p:nvGrpSpPr>
          <p:cNvPr id="44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45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6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7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8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33C7AB-61E5-43AF-A75C-EC4B89313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095407"/>
            <a:ext cx="5521703" cy="3997458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r-CA" sz="22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Former les gestionnaires de PME québécoises et les enseignants du réseau collégial;</a:t>
            </a:r>
          </a:p>
          <a:p>
            <a:pPr marL="0" indent="0">
              <a:buNone/>
            </a:pPr>
            <a:endParaRPr lang="fr-CA" sz="22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fr-CA" sz="22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Démystifier ce qu'est l'intelligence artificielle;</a:t>
            </a:r>
          </a:p>
          <a:p>
            <a:pPr marL="0" indent="0">
              <a:buNone/>
            </a:pPr>
            <a:endParaRPr lang="fr-CA" sz="22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fr-CA" sz="22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Présenter les outils et technologies existantes reposant sur l’intelligence artificielle. </a:t>
            </a:r>
          </a:p>
          <a:p>
            <a:pPr marL="0" indent="0">
              <a:buNone/>
            </a:pPr>
            <a:endParaRPr lang="fr-CA" sz="1700" dirty="0">
              <a:solidFill>
                <a:schemeClr val="bg1"/>
              </a:solidFill>
            </a:endParaRPr>
          </a:p>
        </p:txBody>
      </p:sp>
      <p:grpSp>
        <p:nvGrpSpPr>
          <p:cNvPr id="49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98876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D9C1CBC-1FF4-4A51-86F0-8DD0DD8BB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5 modules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66208C-322E-4B3B-9C45-7E71D2D2B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2718" y="402909"/>
            <a:ext cx="5151938" cy="2582887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fr-CA" dirty="0">
              <a:solidFill>
                <a:schemeClr val="bg1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6" name="Image 5">
            <a:extLst>
              <a:ext uri="{FF2B5EF4-FFF2-40B4-BE49-F238E27FC236}">
                <a16:creationId xmlns:a16="http://schemas.microsoft.com/office/drawing/2014/main" id="{1FD149C5-A944-4DCA-B2C1-7C10E50706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1867" y="516782"/>
            <a:ext cx="1138932" cy="1138932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9D5846DD-E37C-413B-B54E-7F62BBB7BA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7712" y="3855886"/>
            <a:ext cx="1137600" cy="113760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3957C14E-BFF5-48D1-90F9-3E42A0FC157F}"/>
              </a:ext>
            </a:extLst>
          </p:cNvPr>
          <p:cNvSpPr txBox="1"/>
          <p:nvPr/>
        </p:nvSpPr>
        <p:spPr>
          <a:xfrm>
            <a:off x="6341702" y="3099669"/>
            <a:ext cx="5151938" cy="224873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fr-CA" sz="2800" dirty="0">
              <a:solidFill>
                <a:schemeClr val="bg1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724628E-3B9B-07C4-1850-ADAC09FDDFEB}"/>
              </a:ext>
            </a:extLst>
          </p:cNvPr>
          <p:cNvSpPr txBox="1"/>
          <p:nvPr/>
        </p:nvSpPr>
        <p:spPr>
          <a:xfrm>
            <a:off x="6656004" y="610647"/>
            <a:ext cx="307134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Gestion des données et intelligence artificielle</a:t>
            </a:r>
            <a:br>
              <a:rPr lang="fr-CA" sz="1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fr-CA" sz="1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(6 h)</a:t>
            </a:r>
            <a:endParaRPr lang="fr-CA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61A184B-B13B-AB94-C3F7-3BE7C73B85C0}"/>
              </a:ext>
            </a:extLst>
          </p:cNvPr>
          <p:cNvSpPr txBox="1"/>
          <p:nvPr/>
        </p:nvSpPr>
        <p:spPr>
          <a:xfrm>
            <a:off x="6680128" y="1357039"/>
            <a:ext cx="249741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Objets connectés et intelligence artificielle </a:t>
            </a:r>
            <a:br>
              <a:rPr lang="fr-CA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fr-CA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(6 h)</a:t>
            </a:r>
            <a:endParaRPr lang="fr-CA" sz="1400" b="1" dirty="0">
              <a:solidFill>
                <a:schemeClr val="bg1"/>
              </a:solidFill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C9429A2F-BA1E-6798-6583-550454201B79}"/>
              </a:ext>
            </a:extLst>
          </p:cNvPr>
          <p:cNvSpPr txBox="1"/>
          <p:nvPr/>
        </p:nvSpPr>
        <p:spPr>
          <a:xfrm>
            <a:off x="6680128" y="2139606"/>
            <a:ext cx="304722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L'intelligence artificielle au service de la relation client </a:t>
            </a:r>
            <a:br>
              <a:rPr lang="fr-CA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fr-CA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(3 h) </a:t>
            </a:r>
            <a:endParaRPr lang="fr-CA" sz="1400" b="1" dirty="0">
              <a:solidFill>
                <a:schemeClr val="bg1"/>
              </a:solidFill>
            </a:endParaRPr>
          </a:p>
        </p:txBody>
      </p:sp>
      <p:sp>
        <p:nvSpPr>
          <p:cNvPr id="21" name="Titre 1">
            <a:extLst>
              <a:ext uri="{FF2B5EF4-FFF2-40B4-BE49-F238E27FC236}">
                <a16:creationId xmlns:a16="http://schemas.microsoft.com/office/drawing/2014/main" id="{D994D958-FC84-F4A8-FF65-A0AD39993FA2}"/>
              </a:ext>
            </a:extLst>
          </p:cNvPr>
          <p:cNvSpPr txBox="1">
            <a:spLocks/>
          </p:cNvSpPr>
          <p:nvPr/>
        </p:nvSpPr>
        <p:spPr>
          <a:xfrm>
            <a:off x="6703598" y="3270122"/>
            <a:ext cx="2199558" cy="795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1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Introduction à l’intelligence artificielle et impact sur l’entreprise </a:t>
            </a:r>
            <a:br>
              <a:rPr lang="fr-CA" sz="1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fr-CA" sz="1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(6 h)</a:t>
            </a:r>
            <a:endParaRPr lang="fr-CA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3" name="Titre 1">
            <a:extLst>
              <a:ext uri="{FF2B5EF4-FFF2-40B4-BE49-F238E27FC236}">
                <a16:creationId xmlns:a16="http://schemas.microsoft.com/office/drawing/2014/main" id="{6F113D58-AB5C-3EEC-E982-B1C14699FB71}"/>
              </a:ext>
            </a:extLst>
          </p:cNvPr>
          <p:cNvSpPr txBox="1">
            <a:spLocks/>
          </p:cNvSpPr>
          <p:nvPr/>
        </p:nvSpPr>
        <p:spPr>
          <a:xfrm>
            <a:off x="6703598" y="4253235"/>
            <a:ext cx="1831257" cy="7956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1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Technologies de demain et affaires</a:t>
            </a:r>
            <a:br>
              <a:rPr lang="fr-CA" sz="1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fr-CA" sz="1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(3 h)</a:t>
            </a:r>
            <a:endParaRPr lang="fr-CA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E14033EB-22FB-1841-7458-38F03DDC8C56}"/>
              </a:ext>
            </a:extLst>
          </p:cNvPr>
          <p:cNvSpPr txBox="1">
            <a:spLocks/>
          </p:cNvSpPr>
          <p:nvPr/>
        </p:nvSpPr>
        <p:spPr>
          <a:xfrm>
            <a:off x="1791360" y="3688866"/>
            <a:ext cx="2579517" cy="75380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CA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fr-CA" sz="1700" b="1" dirty="0">
                <a:solidFill>
                  <a:schemeClr val="accent5">
                    <a:lumMod val="75000"/>
                  </a:schemeClr>
                </a:solidFill>
              </a:rPr>
              <a:t>24 heures réparties </a:t>
            </a:r>
          </a:p>
          <a:p>
            <a:pPr lvl="1"/>
            <a:r>
              <a:rPr lang="fr-CA" sz="1700" b="1" dirty="0">
                <a:solidFill>
                  <a:schemeClr val="accent5">
                    <a:lumMod val="75000"/>
                  </a:schemeClr>
                </a:solidFill>
              </a:rPr>
              <a:t>En ligne </a:t>
            </a:r>
          </a:p>
          <a:p>
            <a:pPr marL="457200" lvl="1" indent="0">
              <a:buNone/>
            </a:pPr>
            <a:endParaRPr lang="fr-CA" sz="1700" dirty="0">
              <a:solidFill>
                <a:schemeClr val="bg1"/>
              </a:solidFill>
            </a:endParaRPr>
          </a:p>
        </p:txBody>
      </p:sp>
      <p:graphicFrame>
        <p:nvGraphicFramePr>
          <p:cNvPr id="11" name="Diagramme 10">
            <a:extLst>
              <a:ext uri="{FF2B5EF4-FFF2-40B4-BE49-F238E27FC236}">
                <a16:creationId xmlns:a16="http://schemas.microsoft.com/office/drawing/2014/main" id="{9F701FED-F87E-D512-C2F1-AD075DD6A7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2468352"/>
              </p:ext>
            </p:extLst>
          </p:nvPr>
        </p:nvGraphicFramePr>
        <p:xfrm>
          <a:off x="6488763" y="5422534"/>
          <a:ext cx="4754948" cy="654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809109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05850C0-A2AA-425E-9CF4-41F1984F6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fr-CA" sz="3700" dirty="0">
                <a:solidFill>
                  <a:schemeClr val="bg1"/>
                </a:solidFill>
              </a:rPr>
              <a:t>Retombées et résultats attendus</a:t>
            </a:r>
          </a:p>
        </p:txBody>
      </p:sp>
      <p:grpSp>
        <p:nvGrpSpPr>
          <p:cNvPr id="44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45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6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7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8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33C7AB-61E5-43AF-A75C-EC4B89313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521703" cy="4383546"/>
          </a:xfrm>
        </p:spPr>
        <p:txBody>
          <a:bodyPr>
            <a:normAutofit lnSpcReduction="10000"/>
          </a:bodyPr>
          <a:lstStyle/>
          <a:p>
            <a:r>
              <a:rPr lang="fr-CA" sz="24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Assurer une réponse concertée des cégeps et des universités; </a:t>
            </a:r>
          </a:p>
          <a:p>
            <a:pPr marL="0" indent="0">
              <a:buNone/>
            </a:pPr>
            <a:endParaRPr lang="fr-CA" sz="24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r>
              <a:rPr lang="fr-CA" sz="24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Contribuer à former les gestionnaires des petites et moyennes entreprises du Québec;</a:t>
            </a:r>
          </a:p>
          <a:p>
            <a:pPr marL="0" indent="0">
              <a:buNone/>
            </a:pPr>
            <a:endParaRPr lang="fr-CA" sz="24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r>
              <a:rPr lang="fr-CA" sz="24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Créer des collaborations entre les participants;</a:t>
            </a:r>
          </a:p>
          <a:p>
            <a:pPr marL="0" indent="0">
              <a:buNone/>
            </a:pPr>
            <a:endParaRPr lang="fr-CA" sz="24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r>
              <a:rPr lang="fr-CA" sz="24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Former une cinquantaine de participants par cohorte.</a:t>
            </a:r>
          </a:p>
          <a:p>
            <a:pPr marL="0" indent="0">
              <a:buNone/>
            </a:pPr>
            <a:endParaRPr lang="fr-CA" sz="1700" dirty="0">
              <a:solidFill>
                <a:schemeClr val="bg1"/>
              </a:solidFill>
            </a:endParaRPr>
          </a:p>
          <a:p>
            <a:endParaRPr lang="fr-CA" sz="1700" dirty="0">
              <a:solidFill>
                <a:schemeClr val="bg1"/>
              </a:solidFill>
            </a:endParaRPr>
          </a:p>
        </p:txBody>
      </p:sp>
      <p:grpSp>
        <p:nvGrpSpPr>
          <p:cNvPr id="49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38160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05850C0-A2AA-425E-9CF4-41F1984F6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fr-CA" sz="3700" dirty="0">
                <a:solidFill>
                  <a:schemeClr val="bg1"/>
                </a:solidFill>
              </a:rPr>
              <a:t>Réalisations</a:t>
            </a:r>
          </a:p>
        </p:txBody>
      </p:sp>
      <p:grpSp>
        <p:nvGrpSpPr>
          <p:cNvPr id="44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45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6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7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8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33C7AB-61E5-43AF-A75C-EC4B89313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521703" cy="3815817"/>
          </a:xfrm>
        </p:spPr>
        <p:txBody>
          <a:bodyPr>
            <a:normAutofit fontScale="92500" lnSpcReduction="10000"/>
          </a:bodyPr>
          <a:lstStyle/>
          <a:p>
            <a:r>
              <a:rPr lang="fr-CA" sz="24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4 formateurs mobilisés;</a:t>
            </a:r>
          </a:p>
          <a:p>
            <a:pPr marL="0" indent="0">
              <a:buNone/>
            </a:pPr>
            <a:endParaRPr lang="fr-CA" sz="24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r>
              <a:rPr lang="fr-CA" sz="24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Calendrier de la formation adopté;</a:t>
            </a:r>
          </a:p>
          <a:p>
            <a:pPr marL="0" indent="0">
              <a:buNone/>
            </a:pPr>
            <a:endParaRPr lang="fr-CA" sz="24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r>
              <a:rPr lang="fr-CA" sz="24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Développement des contenus en cours;</a:t>
            </a:r>
          </a:p>
          <a:p>
            <a:pPr marL="0" indent="0">
              <a:buNone/>
            </a:pPr>
            <a:endParaRPr lang="fr-CA" sz="24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r>
              <a:rPr lang="fr-CA" sz="24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Tournage de capsules vidéos en cours;</a:t>
            </a:r>
          </a:p>
          <a:p>
            <a:pPr marL="0" indent="0">
              <a:buNone/>
            </a:pPr>
            <a:endParaRPr lang="fr-CA" sz="24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r>
              <a:rPr lang="fr-CA" sz="24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Page </a:t>
            </a:r>
            <a:r>
              <a:rPr lang="fr-CA" sz="2400" b="1">
                <a:solidFill>
                  <a:schemeClr val="accent2">
                    <a:lumMod val="20000"/>
                    <a:lumOff val="80000"/>
                  </a:schemeClr>
                </a:solidFill>
              </a:rPr>
              <a:t>d’inscription active.</a:t>
            </a:r>
            <a:endParaRPr lang="fr-CA" sz="24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endParaRPr lang="fr-CA" sz="1700" dirty="0">
              <a:solidFill>
                <a:schemeClr val="bg1"/>
              </a:solidFill>
            </a:endParaRPr>
          </a:p>
          <a:p>
            <a:endParaRPr lang="fr-CA" sz="1700" dirty="0">
              <a:solidFill>
                <a:schemeClr val="bg1"/>
              </a:solidFill>
            </a:endParaRPr>
          </a:p>
          <a:p>
            <a:endParaRPr lang="fr-CA" sz="1700" dirty="0">
              <a:solidFill>
                <a:schemeClr val="bg1"/>
              </a:solidFill>
            </a:endParaRPr>
          </a:p>
        </p:txBody>
      </p:sp>
      <p:grpSp>
        <p:nvGrpSpPr>
          <p:cNvPr id="49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13943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677BAFB-3BD3-41BB-9107-FAE224AE2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6823A9B-C188-42D4-847C-3AD928DB1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42784" y="253140"/>
            <a:ext cx="6184555" cy="6184555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4B557F3-1A0C-4749-A6DB-EAC082DF3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24848" y="253140"/>
            <a:ext cx="6184555" cy="6184555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5D55AA6-3751-494F-868A-DCEDC5CE8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03723" y="136525"/>
            <a:ext cx="6184555" cy="6184555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7ABDA1B-065E-483C-8E52-E9EC02487E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45243" y="3108814"/>
            <a:ext cx="5204489" cy="797041"/>
          </a:xfrm>
        </p:spPr>
        <p:txBody>
          <a:bodyPr>
            <a:normAutofit fontScale="90000"/>
          </a:bodyPr>
          <a:lstStyle/>
          <a:p>
            <a:r>
              <a:rPr lang="fr-CA" sz="5400" dirty="0">
                <a:solidFill>
                  <a:schemeClr val="bg1"/>
                </a:solidFill>
              </a:rPr>
              <a:t>Merci </a:t>
            </a:r>
          </a:p>
        </p:txBody>
      </p:sp>
      <p:sp>
        <p:nvSpPr>
          <p:cNvPr id="15" name="Graphic 212">
            <a:extLst>
              <a:ext uri="{FF2B5EF4-FFF2-40B4-BE49-F238E27FC236}">
                <a16:creationId xmlns:a16="http://schemas.microsoft.com/office/drawing/2014/main" id="{4D4C00DC-4DC6-4CD2-9E31-F17E6CEBC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7" name="Graphic 212">
            <a:extLst>
              <a:ext uri="{FF2B5EF4-FFF2-40B4-BE49-F238E27FC236}">
                <a16:creationId xmlns:a16="http://schemas.microsoft.com/office/drawing/2014/main" id="{D82AB1B2-7970-42CF-8BF5-567C69E9F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grpSp>
        <p:nvGrpSpPr>
          <p:cNvPr id="19" name="Graphic 190">
            <a:extLst>
              <a:ext uri="{FF2B5EF4-FFF2-40B4-BE49-F238E27FC236}">
                <a16:creationId xmlns:a16="http://schemas.microsoft.com/office/drawing/2014/main" id="{66FB5A75-BDE2-4F12-A95B-C48788A76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80947" y="1755501"/>
            <a:ext cx="1598829" cy="531293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C86CBC8-A814-4C0C-A287-7C549693D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AA52F4F-14E6-402F-A196-668B9CA9BC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id="{C10FB9CA-E7FA-462C-B537-F1224ED1AC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8469AE7-A75B-4F37-850B-EF5974ABE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7" name="Graphic 4">
            <a:extLst>
              <a:ext uri="{FF2B5EF4-FFF2-40B4-BE49-F238E27FC236}">
                <a16:creationId xmlns:a16="http://schemas.microsoft.com/office/drawing/2014/main" id="{63301095-70B2-49AA-8DA9-A35629AD6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97506" y="4175798"/>
            <a:ext cx="1861486" cy="1861665"/>
            <a:chOff x="5734053" y="3067000"/>
            <a:chExt cx="724484" cy="724549"/>
          </a:xfrm>
          <a:solidFill>
            <a:schemeClr val="bg1"/>
          </a:solidFill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218E08C-0BEA-45C2-8C09-4141DDDA0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067000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232F6090-14E0-44C6-B9FC-C91047BCDC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FDB9402B-335C-4892-9E7C-C400E95BE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E7A4371D-4448-409A-93F3-0C92E3EBD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780149CB-4B8F-4FD1-AC5E-25670C9EA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92D49A1A-35B0-4620-9D1E-A782A0E978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FF46F08-B1E4-44C1-BD4A-4191D6EAD9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8DB16610-3D81-4E5C-850D-5D1245C0DC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2624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E05501B2-83AC-4299-BE5A-8CA16B408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2624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07CF1B90-3B3A-403E-A94F-8B82945D0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6A1CBA9-4AC1-4C42-9429-3FF31DF282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21318D9B-FD39-402A-ADFA-0E6CC789A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3FB08F-B346-47C0-A7CD-1DE53E6C0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12624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893AD6F2-6408-4A8E-9749-CB7388EF3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715D9D2F-1568-4BE3-A54A-69F52492B0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85393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9AB547A7-0D80-491F-98B4-C6B7CC4FC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E2693CD-DAF5-4B26-9A2F-17673BF3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96EEE12-952A-4693-B161-D7071D6010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F4228DCC-1611-4BDC-90AA-231F67EB11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DA163C3C-D3DF-461F-B6A8-90C7C227D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4D021D29-2980-41C3-AB83-DA93C105BC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AC09C1FA-1A9D-49A7-9D73-8B777140A3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244637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0B8D8CD4-7B9B-48A5-BC59-0CB859354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24463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224D0A27-A8B0-4020-9399-24127726E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8E8EBA-9F8C-4650-B9BE-38A0A56BC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6A460BB3-2605-4AA2-AE1D-B9FB61EBF2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1E2E38EE-DBBE-4CC1-9498-E7193E1B2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2446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BF191D5C-7D2A-4408-A8F2-389D2360F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8F7193B-B379-4921-9F17-1841D5061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03786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B4C5E53C-6003-4F74-B1CA-C7EA1E4993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CB97B2B1-1CF5-46A5-940D-AB8F57F59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0783F4F1-D8CE-4453-B79B-AD976E272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A7A4C9-F24F-4F00-A2FA-29E788A09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B694A32-59D6-46E3-8CE4-E4C485C2C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983EBB4C-28FF-41C6-90D6-5F30FC0868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0707659D-8AE9-49B5-AB29-ECC099F49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63031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5C987ECC-9573-46EA-9C4A-7C3CAE39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6302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DAF6708-18C2-4082-B024-6CEA32AE0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72CBB5AE-39E2-4D9B-A834-64D31B003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4592DE98-77BF-4E8E-AEB4-1934207BAE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5AF5D9A0-BA94-4D2B-8479-26C55355B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63031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CAA6A8E-7ACF-4EF7-AAD6-734A009DC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D3DD3695-F212-4BAD-BBB3-EC1F62474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22181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AB1B3ECB-7594-4C5C-B62B-E686C0A89E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5EE54C3C-D9E5-4782-B8F6-058EB2D63E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EAE78EEE-DC43-44E1-AB47-ACB80F94B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847D67EF-1141-4582-866E-FE02FB2360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99ECC931-60A1-4628-A34B-4B68DA3CC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A587D2BE-3417-44AE-BEEF-57F88CECB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FCEB2ED3-A08D-4286-B75D-893289F3F3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7C7DB7BB-8173-4377-85B0-032B7BDAB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93EF69B4-3F48-4509-8BF8-926E23BC1D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C1A86650-1EF5-46E3-885D-96985105A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47EBBDE2-BD90-481F-A671-34E2186FB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87DAF1CB-838D-4C5C-8FB7-76BF677FEB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64573DA8-D2F3-4644-AC79-83843615C4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2624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41AB53B8-0D5C-44BD-A2A9-ABBF659E1F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9B7FA60-B453-4877-8D47-CA1209DF9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7A6D2414-BCCC-40E8-B990-47642EFE96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0F37C2B-B7E6-420D-AD39-3AE4A2FBE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2624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F6417E45-D7FC-40B8-AD49-941B28D18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2624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2A8D1963-0C59-476C-AAFA-A7AF4FF50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8539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6BE777A9-EC29-46FC-AD21-AC7FD89B13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C63BA1CE-93FB-42C7-8381-765E50023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7F30F275-ADC8-4FD1-8B4B-673B37517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DB20529C-F2DD-4607-8DEE-19A932968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B8029A9A-DFF9-49CE-8CEE-95A6695F3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85391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6822C2EC-B05D-4CE6-9D59-164769D0E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244634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53A0760F-F576-4A97-94AF-8BBE590844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CA76721C-646A-4910-AD1A-BE6B6776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065D4766-CAEC-4074-A9E2-6110A1238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4F1A0AC6-319D-49D8-A4FB-17A70E8E8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79502B48-2B92-45BF-B9AC-1102B38078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24463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6363AFA7-321F-431C-B2FD-ADCB4D24BD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3EDDE1B-7379-4973-8CFD-F3C737104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1F20B58A-2DB8-46B2-9E93-9C8C817DC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A5A3EF12-3DA1-4505-A44B-1B9634887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5B08812B-9264-47E7-8EC8-1233869F6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2A29F226-A243-410B-BEE4-EBA9DD76F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0378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9DF57348-F837-475C-A7AA-3C7210041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63028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1E41B89A-9A45-4947-ADB0-940040049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6C1F1525-32BC-46E1-84E6-C2BB88730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C73A8972-BA44-40C6-B045-83E78C4D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C196E956-03D1-4F79-826A-A2F5E3DE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6302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ADA7B07B-EAC8-4FA5-B14F-3ABF8BA7A2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63029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93C28672-FF9E-4FE0-AC47-2FDD26CD75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4221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E347BAB3-EA9C-4ADD-AE5E-28F2E3C53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321920C4-EE31-4F03-A0D5-A280D3F4B1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6EBB3D05-4C78-4F10-8D03-8909DBCFB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42217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FC65F531-84E4-463F-8791-EB6EDFA63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4221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A63BB6A3-D482-43F2-9F5F-20E163CC44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ABDCCD34-EB5D-4194-8A28-1424E98AE4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81330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F058544E-163D-4FFF-9A69-0B3A3F2D66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11041486-0577-4F0E-8DD5-5E20E2672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71D11099-C84E-43AC-9F20-92460E170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E598FB87-8AFF-4C56-9E2C-776F4641E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7701E761-16DE-4350-9718-DD81B37FB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552E747F-E415-4348-A11A-4CABCB64B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C6472F13-E6DE-4469-9563-F478261B6E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4057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5C72FE15-910B-4622-A14C-AFA2DFCC02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BAB8F759-DEFA-4D35-B76E-6D3034FB7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A1BBCEBD-DCE2-4354-B878-49ABEC367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2CBB3A18-0021-403F-8E24-8805829B4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8FDF7AAC-1EC6-4409-90AB-DBB984883D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5B9999E8-7D25-4049-8328-685B556DC6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E77FC8A9-DEAE-424D-B460-12E0F3268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997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54F9C69A-0DCF-444A-B970-32B412048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8BD94DDA-54FF-48EE-9DAC-C0EA6F91D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E18A6989-0132-4CB7-BB68-EEBC4E080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A1357332-D19F-4C2B-B474-21D5539B9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295C7590-8B80-428C-95A9-638B26542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CA0E8A31-7520-4726-9D96-43BA87407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9407EEE0-5D8E-4CCC-A91B-0CB523227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3" y="365896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3799DFCC-868B-4257-B530-8E8D616CC5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99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F7F5EEB5-FE82-45A8-97C4-88460ABAFB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49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CD76E4C7-EB07-499D-9BC3-FF39C8B61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86EFDF8D-E5F7-4EB8-B8DA-3CC7E21D88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2CA6506B-EACA-4FB2-81AB-E028F44786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0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193E4771-2787-4901-93D8-7E90F3F479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0EA31773-15F1-4605-8787-6891ABB21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71811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1302C213-2CD5-4168-9534-111E6E81A8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B9B36C24-2336-41FD-BAC4-6CD69DFD5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CA3AFAFE-D376-4A7B-928B-833531472D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7C685A00-A4F7-4250-BAAA-70978DADE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E52682F3-EDD5-4BDC-BB19-A4540873A8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2C5E1880-CFBA-4547-9C23-6D2C43304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439AAF4F-2AAD-4A02-A7FA-FE28D5286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7" y="3777362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05614144-9309-41ED-8E05-839A6EEFF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1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24324D6F-A81D-45F2-BA36-C53F1AB0C6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3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6B00668D-07BC-47CF-9D1E-F94EC7C56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701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BCF78A89-29F2-4973-8463-DF3C57EFB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54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F5BCB645-FB02-40FC-99A4-06CA3F1B2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102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F6115A3A-2FBE-4633-A426-37D05BC071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50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AEFD8D2F-B95A-4C0A-AE85-53171B29F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481330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4DD4F397-1F35-4E06-8EC1-8F58C5191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B031E5E0-C77D-49F7-ADF2-258D23052D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3F044DE9-FE64-4C30-8191-7E1547880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9B18BCEB-85ED-4077-ACB7-FEB2F6443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00C0927E-2CCF-4F8E-8A54-22B8A93C97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48132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D0C3350E-04F5-4FED-9991-4DD964E099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4057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F43D0338-A6C9-4866-8D0C-072664518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405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40EA171B-27E2-4100-9D5F-123CF6E7F9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22FD540C-F3DF-40F5-B2BE-BBD113EF4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57768D93-FAD4-4236-969B-B8EE8E88F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405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0F5E0490-21C2-4EF6-950D-38814F32C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40588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8E981C9B-710F-4034-AE82-28B1B07245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997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CC62C2CC-DBAE-4877-8F55-02FE00AE8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D8F57D8B-1988-441F-9DAE-A525DA5E9D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6715F028-3A13-4D5F-86C4-74C0AD81D6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DC6C9B50-47B3-44E7-B897-43D010A18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9973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F3F602F0-702E-4D5F-A4FC-0E602C02B9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9F379870-B34C-4DFC-9F0A-BDAB8C89FE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6589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641092AC-FED1-4D1D-B57C-0AC883CA95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EA8A0B5E-5BB1-46AF-AC31-7D3756F354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1C519384-2192-432B-B768-64B4BC2DA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13C77A9D-44F0-4289-A611-D8AF81357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0A54AEDC-E418-4E02-A713-6CE30C0CDD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1" y="36589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24FECFE3-9F31-47B0-B17F-CF2A1CEE85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9" y="371813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68167DF4-8B16-419B-B7BA-2FD5FF6CC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A543D24F-44C0-4DDF-A30E-8C8407548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63DEAE3C-3931-41EE-B4A1-F9385602BE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B11945CD-32F6-4C09-82AF-551051231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92" y="371812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9109F44F-512F-4792-AED2-ECA80DDE16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0" y="37181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29B9E19B-BC56-46F2-BFFF-1688CEA55A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77737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F573BDDE-4AED-43FB-B8D1-B5F370893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EFFDA684-6DFF-4629-830E-6F2ACAB8C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6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92E23250-6349-4726-AF61-08A57B3A2E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55" y="377735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8536AAE6-5497-4B0A-9C9F-4EAA1BB322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314" y="377745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52B72898-B9DE-4574-BB20-0C317954D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0810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218</Words>
  <Application>Microsoft Office PowerPoint</Application>
  <PresentationFormat>Grand écran</PresentationFormat>
  <Paragraphs>45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Thème Office</vt:lpstr>
      <vt:lpstr>Présentation PowerPoint</vt:lpstr>
      <vt:lpstr>Plan de présentation</vt:lpstr>
      <vt:lpstr>Les principaux objectifs</vt:lpstr>
      <vt:lpstr>5 modules</vt:lpstr>
      <vt:lpstr>Retombées et résultats attendus</vt:lpstr>
      <vt:lpstr>Réalisations</vt:lpstr>
      <vt:lpstr>Merci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Marie-Pierre Ouellet Morand</dc:creator>
  <cp:lastModifiedBy>Marie-Pierre Ouellet Morand</cp:lastModifiedBy>
  <cp:revision>29</cp:revision>
  <dcterms:created xsi:type="dcterms:W3CDTF">2022-06-03T15:14:48Z</dcterms:created>
  <dcterms:modified xsi:type="dcterms:W3CDTF">2022-10-11T14:27:05Z</dcterms:modified>
</cp:coreProperties>
</file>