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81" r:id="rId5"/>
    <p:sldId id="277" r:id="rId6"/>
    <p:sldId id="282" r:id="rId7"/>
    <p:sldId id="257" r:id="rId8"/>
    <p:sldId id="264" r:id="rId9"/>
    <p:sldId id="316" r:id="rId10"/>
    <p:sldId id="31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CF75C31-8E63-4314-99FA-D40E0FBC00B6}">
          <p14:sldIdLst>
            <p14:sldId id="281"/>
            <p14:sldId id="277"/>
            <p14:sldId id="282"/>
            <p14:sldId id="257"/>
            <p14:sldId id="264"/>
            <p14:sldId id="316"/>
            <p14:sldId id="314"/>
            <p14:sldId id="295"/>
          </p14:sldIdLst>
        </p14:section>
        <p14:section name="Section sans titre" id="{2A3B1FF3-A9F3-4D14-BA26-B5179E55A32A}">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éane Sabourin Laflamme" initials="ASL" lastIdx="4" clrIdx="0">
    <p:extLst>
      <p:ext uri="{19B8F6BF-5375-455C-9EA6-DF929625EA0E}">
        <p15:presenceInfo xmlns:p15="http://schemas.microsoft.com/office/powerpoint/2012/main" userId="Andréane Sabourin Laflam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A0A8"/>
    <a:srgbClr val="4A4741"/>
    <a:srgbClr val="FDE8D7"/>
    <a:srgbClr val="636261"/>
    <a:srgbClr val="A3735F"/>
    <a:srgbClr val="E63947"/>
    <a:srgbClr val="FFFFFF"/>
    <a:srgbClr val="929293"/>
    <a:srgbClr val="561715"/>
    <a:srgbClr val="92B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83492-DDB0-4E36-9AB4-CBB99BC46DED}" v="17" dt="2022-10-11T15:46:43.916"/>
  </p1510:revLst>
</p1510:revInfo>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3" autoAdjust="0"/>
  </p:normalViewPr>
  <p:slideViewPr>
    <p:cSldViewPr snapToGrid="0">
      <p:cViewPr varScale="1">
        <p:scale>
          <a:sx n="111" d="100"/>
          <a:sy n="111" d="100"/>
        </p:scale>
        <p:origin x="594" y="96"/>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ane Sabourin Laflamme" userId="7b00d2aa-02d8-4f33-aa1f-6edf17698960" providerId="ADAL" clId="{77E83492-DDB0-4E36-9AB4-CBB99BC46DED}"/>
    <pc:docChg chg="undo custSel addSld delSld modSld sldOrd modSection">
      <pc:chgData name="Andréane Sabourin Laflamme" userId="7b00d2aa-02d8-4f33-aa1f-6edf17698960" providerId="ADAL" clId="{77E83492-DDB0-4E36-9AB4-CBB99BC46DED}" dt="2022-10-11T15:46:43.913" v="2608"/>
      <pc:docMkLst>
        <pc:docMk/>
      </pc:docMkLst>
      <pc:sldChg chg="delSp modSp mod">
        <pc:chgData name="Andréane Sabourin Laflamme" userId="7b00d2aa-02d8-4f33-aa1f-6edf17698960" providerId="ADAL" clId="{77E83492-DDB0-4E36-9AB4-CBB99BC46DED}" dt="2022-10-11T15:33:23.775" v="2606" actId="1076"/>
        <pc:sldMkLst>
          <pc:docMk/>
          <pc:sldMk cId="3207125036" sldId="257"/>
        </pc:sldMkLst>
        <pc:spChg chg="mod">
          <ac:chgData name="Andréane Sabourin Laflamme" userId="7b00d2aa-02d8-4f33-aa1f-6edf17698960" providerId="ADAL" clId="{77E83492-DDB0-4E36-9AB4-CBB99BC46DED}" dt="2022-10-11T15:30:43.779" v="2529" actId="20577"/>
          <ac:spMkLst>
            <pc:docMk/>
            <pc:sldMk cId="3207125036" sldId="257"/>
            <ac:spMk id="4" creationId="{DFF36EE7-AE57-42F4-ACA9-A328C1F4EA02}"/>
          </ac:spMkLst>
        </pc:spChg>
        <pc:spChg chg="mod">
          <ac:chgData name="Andréane Sabourin Laflamme" userId="7b00d2aa-02d8-4f33-aa1f-6edf17698960" providerId="ADAL" clId="{77E83492-DDB0-4E36-9AB4-CBB99BC46DED}" dt="2022-10-11T15:33:19.644" v="2605" actId="20577"/>
          <ac:spMkLst>
            <pc:docMk/>
            <pc:sldMk cId="3207125036" sldId="257"/>
            <ac:spMk id="23" creationId="{B88939B0-5B9A-4423-AFD1-CF6B22268795}"/>
          </ac:spMkLst>
        </pc:spChg>
        <pc:spChg chg="del mod">
          <ac:chgData name="Andréane Sabourin Laflamme" userId="7b00d2aa-02d8-4f33-aa1f-6edf17698960" providerId="ADAL" clId="{77E83492-DDB0-4E36-9AB4-CBB99BC46DED}" dt="2022-10-11T14:57:58.107" v="352" actId="478"/>
          <ac:spMkLst>
            <pc:docMk/>
            <pc:sldMk cId="3207125036" sldId="257"/>
            <ac:spMk id="24" creationId="{C3930A4E-1302-4AC9-86A3-C4E8AF186ED8}"/>
          </ac:spMkLst>
        </pc:spChg>
        <pc:picChg chg="del">
          <ac:chgData name="Andréane Sabourin Laflamme" userId="7b00d2aa-02d8-4f33-aa1f-6edf17698960" providerId="ADAL" clId="{77E83492-DDB0-4E36-9AB4-CBB99BC46DED}" dt="2022-10-11T14:57:50.634" v="349" actId="478"/>
          <ac:picMkLst>
            <pc:docMk/>
            <pc:sldMk cId="3207125036" sldId="257"/>
            <ac:picMk id="3" creationId="{04A557AC-850E-4733-B6FD-792DB2DEB3CA}"/>
          </ac:picMkLst>
        </pc:picChg>
        <pc:picChg chg="mod">
          <ac:chgData name="Andréane Sabourin Laflamme" userId="7b00d2aa-02d8-4f33-aa1f-6edf17698960" providerId="ADAL" clId="{77E83492-DDB0-4E36-9AB4-CBB99BC46DED}" dt="2022-10-11T15:33:23.775" v="2606" actId="1076"/>
          <ac:picMkLst>
            <pc:docMk/>
            <pc:sldMk cId="3207125036" sldId="257"/>
            <ac:picMk id="12" creationId="{8D3F3A54-ECD1-4F5D-A29B-9980599B0F0E}"/>
          </ac:picMkLst>
        </pc:picChg>
      </pc:sldChg>
      <pc:sldChg chg="addSp delSp modSp mod">
        <pc:chgData name="Andréane Sabourin Laflamme" userId="7b00d2aa-02d8-4f33-aa1f-6edf17698960" providerId="ADAL" clId="{77E83492-DDB0-4E36-9AB4-CBB99BC46DED}" dt="2022-10-11T15:32:07.646" v="2599" actId="14100"/>
        <pc:sldMkLst>
          <pc:docMk/>
          <pc:sldMk cId="3191014688" sldId="264"/>
        </pc:sldMkLst>
        <pc:spChg chg="add mod">
          <ac:chgData name="Andréane Sabourin Laflamme" userId="7b00d2aa-02d8-4f33-aa1f-6edf17698960" providerId="ADAL" clId="{77E83492-DDB0-4E36-9AB4-CBB99BC46DED}" dt="2022-10-11T15:05:54.514" v="876" actId="478"/>
          <ac:spMkLst>
            <pc:docMk/>
            <pc:sldMk cId="3191014688" sldId="264"/>
            <ac:spMk id="6" creationId="{3FDB616A-EEF7-68EF-08F6-5CDB26BCDB3F}"/>
          </ac:spMkLst>
        </pc:spChg>
        <pc:spChg chg="mod">
          <ac:chgData name="Andréane Sabourin Laflamme" userId="7b00d2aa-02d8-4f33-aa1f-6edf17698960" providerId="ADAL" clId="{77E83492-DDB0-4E36-9AB4-CBB99BC46DED}" dt="2022-10-11T15:12:48.953" v="1393" actId="1076"/>
          <ac:spMkLst>
            <pc:docMk/>
            <pc:sldMk cId="3191014688" sldId="264"/>
            <ac:spMk id="29" creationId="{5C2DDD60-EB1C-44D8-84E1-D86EB3558F11}"/>
          </ac:spMkLst>
        </pc:spChg>
        <pc:spChg chg="mod">
          <ac:chgData name="Andréane Sabourin Laflamme" userId="7b00d2aa-02d8-4f33-aa1f-6edf17698960" providerId="ADAL" clId="{77E83492-DDB0-4E36-9AB4-CBB99BC46DED}" dt="2022-10-11T15:31:22.172" v="2592" actId="20577"/>
          <ac:spMkLst>
            <pc:docMk/>
            <pc:sldMk cId="3191014688" sldId="264"/>
            <ac:spMk id="87" creationId="{1F4C9CA2-B224-40CD-8DB2-CAE478D23611}"/>
          </ac:spMkLst>
        </pc:spChg>
        <pc:spChg chg="mod">
          <ac:chgData name="Andréane Sabourin Laflamme" userId="7b00d2aa-02d8-4f33-aa1f-6edf17698960" providerId="ADAL" clId="{77E83492-DDB0-4E36-9AB4-CBB99BC46DED}" dt="2022-10-11T15:31:26.924" v="2594" actId="20577"/>
          <ac:spMkLst>
            <pc:docMk/>
            <pc:sldMk cId="3191014688" sldId="264"/>
            <ac:spMk id="88" creationId="{D01EBAE5-B81D-4150-B62C-F56241C55563}"/>
          </ac:spMkLst>
        </pc:spChg>
        <pc:spChg chg="mod">
          <ac:chgData name="Andréane Sabourin Laflamme" userId="7b00d2aa-02d8-4f33-aa1f-6edf17698960" providerId="ADAL" clId="{77E83492-DDB0-4E36-9AB4-CBB99BC46DED}" dt="2022-10-11T15:31:31.081" v="2595" actId="20577"/>
          <ac:spMkLst>
            <pc:docMk/>
            <pc:sldMk cId="3191014688" sldId="264"/>
            <ac:spMk id="90" creationId="{AC38A326-FA47-4BD6-B27D-DEB6A4485AB5}"/>
          </ac:spMkLst>
        </pc:spChg>
        <pc:picChg chg="add mod">
          <ac:chgData name="Andréane Sabourin Laflamme" userId="7b00d2aa-02d8-4f33-aa1f-6edf17698960" providerId="ADAL" clId="{77E83492-DDB0-4E36-9AB4-CBB99BC46DED}" dt="2022-10-11T15:32:07.646" v="2599" actId="14100"/>
          <ac:picMkLst>
            <pc:docMk/>
            <pc:sldMk cId="3191014688" sldId="264"/>
            <ac:picMk id="3" creationId="{F22AD44E-92C4-0B10-749F-3860169199B9}"/>
          </ac:picMkLst>
        </pc:picChg>
        <pc:picChg chg="del">
          <ac:chgData name="Andréane Sabourin Laflamme" userId="7b00d2aa-02d8-4f33-aa1f-6edf17698960" providerId="ADAL" clId="{77E83492-DDB0-4E36-9AB4-CBB99BC46DED}" dt="2022-10-11T15:05:54.514" v="876" actId="478"/>
          <ac:picMkLst>
            <pc:docMk/>
            <pc:sldMk cId="3191014688" sldId="264"/>
            <ac:picMk id="20" creationId="{935611B2-C108-42C1-AE9E-E6B394183E7E}"/>
          </ac:picMkLst>
        </pc:picChg>
      </pc:sldChg>
      <pc:sldChg chg="modSp mod">
        <pc:chgData name="Andréane Sabourin Laflamme" userId="7b00d2aa-02d8-4f33-aa1f-6edf17698960" providerId="ADAL" clId="{77E83492-DDB0-4E36-9AB4-CBB99BC46DED}" dt="2022-10-11T14:49:11.758" v="11" actId="404"/>
        <pc:sldMkLst>
          <pc:docMk/>
          <pc:sldMk cId="2366578218" sldId="277"/>
        </pc:sldMkLst>
        <pc:spChg chg="mod">
          <ac:chgData name="Andréane Sabourin Laflamme" userId="7b00d2aa-02d8-4f33-aa1f-6edf17698960" providerId="ADAL" clId="{77E83492-DDB0-4E36-9AB4-CBB99BC46DED}" dt="2022-10-11T14:49:11.758" v="11" actId="404"/>
          <ac:spMkLst>
            <pc:docMk/>
            <pc:sldMk cId="2366578218" sldId="277"/>
            <ac:spMk id="12" creationId="{A6AB5563-AD44-4883-8D3E-93E27EEDAA40}"/>
          </ac:spMkLst>
        </pc:spChg>
        <pc:spChg chg="mod">
          <ac:chgData name="Andréane Sabourin Laflamme" userId="7b00d2aa-02d8-4f33-aa1f-6edf17698960" providerId="ADAL" clId="{77E83492-DDB0-4E36-9AB4-CBB99BC46DED}" dt="2022-10-11T14:45:52.475" v="1"/>
          <ac:spMkLst>
            <pc:docMk/>
            <pc:sldMk cId="2366578218" sldId="277"/>
            <ac:spMk id="31" creationId="{9284195F-D106-45D8-ABAA-959FA68948B0}"/>
          </ac:spMkLst>
        </pc:spChg>
      </pc:sldChg>
      <pc:sldChg chg="addSp modSp mod">
        <pc:chgData name="Andréane Sabourin Laflamme" userId="7b00d2aa-02d8-4f33-aa1f-6edf17698960" providerId="ADAL" clId="{77E83492-DDB0-4E36-9AB4-CBB99BC46DED}" dt="2022-10-11T15:30:03.030" v="2528" actId="1076"/>
        <pc:sldMkLst>
          <pc:docMk/>
          <pc:sldMk cId="1725568416" sldId="281"/>
        </pc:sldMkLst>
        <pc:spChg chg="mod">
          <ac:chgData name="Andréane Sabourin Laflamme" userId="7b00d2aa-02d8-4f33-aa1f-6edf17698960" providerId="ADAL" clId="{77E83492-DDB0-4E36-9AB4-CBB99BC46DED}" dt="2022-10-11T15:29:34.109" v="2524" actId="20577"/>
          <ac:spMkLst>
            <pc:docMk/>
            <pc:sldMk cId="1725568416" sldId="281"/>
            <ac:spMk id="2" creationId="{28BAA8DA-C40B-4AB9-9407-30FB70335152}"/>
          </ac:spMkLst>
        </pc:spChg>
        <pc:spChg chg="mod">
          <ac:chgData name="Andréane Sabourin Laflamme" userId="7b00d2aa-02d8-4f33-aa1f-6edf17698960" providerId="ADAL" clId="{77E83492-DDB0-4E36-9AB4-CBB99BC46DED}" dt="2022-10-11T15:29:51.744" v="2526" actId="20577"/>
          <ac:spMkLst>
            <pc:docMk/>
            <pc:sldMk cId="1725568416" sldId="281"/>
            <ac:spMk id="12" creationId="{B28A8D9C-5123-4D2B-9272-016EF90E0E50}"/>
          </ac:spMkLst>
        </pc:spChg>
        <pc:picChg chg="mod">
          <ac:chgData name="Andréane Sabourin Laflamme" userId="7b00d2aa-02d8-4f33-aa1f-6edf17698960" providerId="ADAL" clId="{77E83492-DDB0-4E36-9AB4-CBB99BC46DED}" dt="2022-10-11T15:30:03.030" v="2528" actId="1076"/>
          <ac:picMkLst>
            <pc:docMk/>
            <pc:sldMk cId="1725568416" sldId="281"/>
            <ac:picMk id="3" creationId="{A62F38CC-88E5-73CC-53B7-36A59DE6535A}"/>
          </ac:picMkLst>
        </pc:picChg>
        <pc:picChg chg="add mod">
          <ac:chgData name="Andréane Sabourin Laflamme" userId="7b00d2aa-02d8-4f33-aa1f-6edf17698960" providerId="ADAL" clId="{77E83492-DDB0-4E36-9AB4-CBB99BC46DED}" dt="2022-10-11T15:26:27.677" v="2364" actId="1076"/>
          <ac:picMkLst>
            <pc:docMk/>
            <pc:sldMk cId="1725568416" sldId="281"/>
            <ac:picMk id="5" creationId="{0F18B9B4-C8CD-13C8-AFAB-C0E9E043AA44}"/>
          </ac:picMkLst>
        </pc:picChg>
        <pc:picChg chg="mod">
          <ac:chgData name="Andréane Sabourin Laflamme" userId="7b00d2aa-02d8-4f33-aa1f-6edf17698960" providerId="ADAL" clId="{77E83492-DDB0-4E36-9AB4-CBB99BC46DED}" dt="2022-10-11T15:29:44.781" v="2525" actId="14100"/>
          <ac:picMkLst>
            <pc:docMk/>
            <pc:sldMk cId="1725568416" sldId="281"/>
            <ac:picMk id="6" creationId="{81F8073E-790A-44E3-B5B7-21E85447570B}"/>
          </ac:picMkLst>
        </pc:picChg>
        <pc:picChg chg="mod">
          <ac:chgData name="Andréane Sabourin Laflamme" userId="7b00d2aa-02d8-4f33-aa1f-6edf17698960" providerId="ADAL" clId="{77E83492-DDB0-4E36-9AB4-CBB99BC46DED}" dt="2022-10-11T15:26:33.309" v="2366" actId="1076"/>
          <ac:picMkLst>
            <pc:docMk/>
            <pc:sldMk cId="1725568416" sldId="281"/>
            <ac:picMk id="1028" creationId="{01A5F4E1-2B25-4F54-AB4F-6D00C4A17ECB}"/>
          </ac:picMkLst>
        </pc:picChg>
        <pc:picChg chg="mod">
          <ac:chgData name="Andréane Sabourin Laflamme" userId="7b00d2aa-02d8-4f33-aa1f-6edf17698960" providerId="ADAL" clId="{77E83492-DDB0-4E36-9AB4-CBB99BC46DED}" dt="2022-10-11T15:26:28.685" v="2365" actId="1076"/>
          <ac:picMkLst>
            <pc:docMk/>
            <pc:sldMk cId="1725568416" sldId="281"/>
            <ac:picMk id="1030" creationId="{8BAE476E-211A-4EC9-B769-05CBEC8DCC74}"/>
          </ac:picMkLst>
        </pc:picChg>
        <pc:picChg chg="mod">
          <ac:chgData name="Andréane Sabourin Laflamme" userId="7b00d2aa-02d8-4f33-aa1f-6edf17698960" providerId="ADAL" clId="{77E83492-DDB0-4E36-9AB4-CBB99BC46DED}" dt="2022-10-11T15:26:35.549" v="2367" actId="1076"/>
          <ac:picMkLst>
            <pc:docMk/>
            <pc:sldMk cId="1725568416" sldId="281"/>
            <ac:picMk id="1032" creationId="{66C55F05-57EF-417F-9CFB-6D3C6B70B4AC}"/>
          </ac:picMkLst>
        </pc:picChg>
        <pc:picChg chg="mod">
          <ac:chgData name="Andréane Sabourin Laflamme" userId="7b00d2aa-02d8-4f33-aa1f-6edf17698960" providerId="ADAL" clId="{77E83492-DDB0-4E36-9AB4-CBB99BC46DED}" dt="2022-10-11T15:26:25.365" v="2363" actId="1076"/>
          <ac:picMkLst>
            <pc:docMk/>
            <pc:sldMk cId="1725568416" sldId="281"/>
            <ac:picMk id="2050" creationId="{7CC14C17-A09F-3BA1-D547-48DA87115B8B}"/>
          </ac:picMkLst>
        </pc:picChg>
        <pc:picChg chg="mod">
          <ac:chgData name="Andréane Sabourin Laflamme" userId="7b00d2aa-02d8-4f33-aa1f-6edf17698960" providerId="ADAL" clId="{77E83492-DDB0-4E36-9AB4-CBB99BC46DED}" dt="2022-10-11T15:26:22.013" v="2362" actId="1076"/>
          <ac:picMkLst>
            <pc:docMk/>
            <pc:sldMk cId="1725568416" sldId="281"/>
            <ac:picMk id="2052" creationId="{4F0F064B-0704-CEC2-5834-3ED4BB6036E4}"/>
          </ac:picMkLst>
        </pc:picChg>
      </pc:sldChg>
      <pc:sldChg chg="addSp delSp modSp mod">
        <pc:chgData name="Andréane Sabourin Laflamme" userId="7b00d2aa-02d8-4f33-aa1f-6edf17698960" providerId="ADAL" clId="{77E83492-DDB0-4E36-9AB4-CBB99BC46DED}" dt="2022-10-11T14:52:28.935" v="34" actId="20577"/>
        <pc:sldMkLst>
          <pc:docMk/>
          <pc:sldMk cId="4021511427" sldId="282"/>
        </pc:sldMkLst>
        <pc:spChg chg="mod">
          <ac:chgData name="Andréane Sabourin Laflamme" userId="7b00d2aa-02d8-4f33-aa1f-6edf17698960" providerId="ADAL" clId="{77E83492-DDB0-4E36-9AB4-CBB99BC46DED}" dt="2022-10-11T14:52:28.935" v="34" actId="20577"/>
          <ac:spMkLst>
            <pc:docMk/>
            <pc:sldMk cId="4021511427" sldId="282"/>
            <ac:spMk id="35" creationId="{3F200E92-5A1F-40B7-AE02-46929BC459EA}"/>
          </ac:spMkLst>
        </pc:spChg>
        <pc:picChg chg="add del">
          <ac:chgData name="Andréane Sabourin Laflamme" userId="7b00d2aa-02d8-4f33-aa1f-6edf17698960" providerId="ADAL" clId="{77E83492-DDB0-4E36-9AB4-CBB99BC46DED}" dt="2022-10-11T14:51:24.443" v="17" actId="22"/>
          <ac:picMkLst>
            <pc:docMk/>
            <pc:sldMk cId="4021511427" sldId="282"/>
            <ac:picMk id="3" creationId="{C69D9D64-0926-AB9F-99EC-BC3508FC79CB}"/>
          </ac:picMkLst>
        </pc:picChg>
      </pc:sldChg>
      <pc:sldChg chg="modSp add del mod ord">
        <pc:chgData name="Andréane Sabourin Laflamme" userId="7b00d2aa-02d8-4f33-aa1f-6edf17698960" providerId="ADAL" clId="{77E83492-DDB0-4E36-9AB4-CBB99BC46DED}" dt="2022-10-11T15:32:42.747" v="2601" actId="20577"/>
        <pc:sldMkLst>
          <pc:docMk/>
          <pc:sldMk cId="2674200297" sldId="295"/>
        </pc:sldMkLst>
        <pc:spChg chg="mod">
          <ac:chgData name="Andréane Sabourin Laflamme" userId="7b00d2aa-02d8-4f33-aa1f-6edf17698960" providerId="ADAL" clId="{77E83492-DDB0-4E36-9AB4-CBB99BC46DED}" dt="2022-10-11T15:15:22.229" v="1468" actId="20577"/>
          <ac:spMkLst>
            <pc:docMk/>
            <pc:sldMk cId="2674200297" sldId="295"/>
            <ac:spMk id="42" creationId="{72FCEAE4-FA74-4446-B2F5-9AFA2DA139A2}"/>
          </ac:spMkLst>
        </pc:spChg>
        <pc:spChg chg="mod">
          <ac:chgData name="Andréane Sabourin Laflamme" userId="7b00d2aa-02d8-4f33-aa1f-6edf17698960" providerId="ADAL" clId="{77E83492-DDB0-4E36-9AB4-CBB99BC46DED}" dt="2022-10-11T15:32:42.747" v="2601" actId="20577"/>
          <ac:spMkLst>
            <pc:docMk/>
            <pc:sldMk cId="2674200297" sldId="295"/>
            <ac:spMk id="52" creationId="{31664CF3-C0D1-4769-8E59-8694AF07951A}"/>
          </ac:spMkLst>
        </pc:spChg>
      </pc:sldChg>
      <pc:sldChg chg="add del">
        <pc:chgData name="Andréane Sabourin Laflamme" userId="7b00d2aa-02d8-4f33-aa1f-6edf17698960" providerId="ADAL" clId="{77E83492-DDB0-4E36-9AB4-CBB99BC46DED}" dt="2022-10-11T15:32:58.229" v="2602" actId="47"/>
        <pc:sldMkLst>
          <pc:docMk/>
          <pc:sldMk cId="2085526143" sldId="312"/>
        </pc:sldMkLst>
      </pc:sldChg>
      <pc:sldChg chg="ord">
        <pc:chgData name="Andréane Sabourin Laflamme" userId="7b00d2aa-02d8-4f33-aa1f-6edf17698960" providerId="ADAL" clId="{77E83492-DDB0-4E36-9AB4-CBB99BC46DED}" dt="2022-10-11T14:59:38.116" v="519"/>
        <pc:sldMkLst>
          <pc:docMk/>
          <pc:sldMk cId="1606610873" sldId="314"/>
        </pc:sldMkLst>
      </pc:sldChg>
      <pc:sldChg chg="add del">
        <pc:chgData name="Andréane Sabourin Laflamme" userId="7b00d2aa-02d8-4f33-aa1f-6edf17698960" providerId="ADAL" clId="{77E83492-DDB0-4E36-9AB4-CBB99BC46DED}" dt="2022-10-11T15:46:43.913" v="2608"/>
        <pc:sldMkLst>
          <pc:docMk/>
          <pc:sldMk cId="648407715" sldId="316"/>
        </pc:sldMkLst>
      </pc:sldChg>
      <pc:sldChg chg="add del">
        <pc:chgData name="Andréane Sabourin Laflamme" userId="7b00d2aa-02d8-4f33-aa1f-6edf17698960" providerId="ADAL" clId="{77E83492-DDB0-4E36-9AB4-CBB99BC46DED}" dt="2022-10-11T15:32:58.229" v="2602" actId="47"/>
        <pc:sldMkLst>
          <pc:docMk/>
          <pc:sldMk cId="3164634291" sldId="317"/>
        </pc:sldMkLst>
      </pc:sldChg>
      <pc:sldChg chg="add del">
        <pc:chgData name="Andréane Sabourin Laflamme" userId="7b00d2aa-02d8-4f33-aa1f-6edf17698960" providerId="ADAL" clId="{77E83492-DDB0-4E36-9AB4-CBB99BC46DED}" dt="2022-10-11T15:32:58.229" v="2602" actId="47"/>
        <pc:sldMkLst>
          <pc:docMk/>
          <pc:sldMk cId="2509932124" sldId="320"/>
        </pc:sldMkLst>
      </pc:sldChg>
      <pc:sldChg chg="add del">
        <pc:chgData name="Andréane Sabourin Laflamme" userId="7b00d2aa-02d8-4f33-aa1f-6edf17698960" providerId="ADAL" clId="{77E83492-DDB0-4E36-9AB4-CBB99BC46DED}" dt="2022-10-11T15:32:58.229" v="2602" actId="47"/>
        <pc:sldMkLst>
          <pc:docMk/>
          <pc:sldMk cId="1754998154" sldId="321"/>
        </pc:sldMkLst>
      </pc:sldChg>
      <pc:sldChg chg="add del">
        <pc:chgData name="Andréane Sabourin Laflamme" userId="7b00d2aa-02d8-4f33-aa1f-6edf17698960" providerId="ADAL" clId="{77E83492-DDB0-4E36-9AB4-CBB99BC46DED}" dt="2022-10-11T15:32:58.229" v="2602" actId="47"/>
        <pc:sldMkLst>
          <pc:docMk/>
          <pc:sldMk cId="2175988813" sldId="324"/>
        </pc:sldMkLst>
      </pc:sldChg>
      <pc:sldChg chg="new del">
        <pc:chgData name="Andréane Sabourin Laflamme" userId="7b00d2aa-02d8-4f33-aa1f-6edf17698960" providerId="ADAL" clId="{77E83492-DDB0-4E36-9AB4-CBB99BC46DED}" dt="2022-10-11T15:32:58.229" v="2602" actId="47"/>
        <pc:sldMkLst>
          <pc:docMk/>
          <pc:sldMk cId="4052359868" sldId="325"/>
        </pc:sldMkLst>
      </pc:sldChg>
      <pc:sldMasterChg chg="addSldLayout delSldLayout">
        <pc:chgData name="Andréane Sabourin Laflamme" userId="7b00d2aa-02d8-4f33-aa1f-6edf17698960" providerId="ADAL" clId="{77E83492-DDB0-4E36-9AB4-CBB99BC46DED}" dt="2022-10-11T15:07:22.651" v="905" actId="47"/>
        <pc:sldMasterMkLst>
          <pc:docMk/>
          <pc:sldMasterMk cId="4096770716" sldId="2147483648"/>
        </pc:sldMasterMkLst>
        <pc:sldLayoutChg chg="add del">
          <pc:chgData name="Andréane Sabourin Laflamme" userId="7b00d2aa-02d8-4f33-aa1f-6edf17698960" providerId="ADAL" clId="{77E83492-DDB0-4E36-9AB4-CBB99BC46DED}" dt="2022-10-11T15:07:22.651" v="905" actId="47"/>
          <pc:sldLayoutMkLst>
            <pc:docMk/>
            <pc:sldMasterMk cId="4096770716" sldId="2147483648"/>
            <pc:sldLayoutMk cId="3943905919" sldId="214748368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10/11/2022</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‹N°›</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10/11/2022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‹N°›</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smtClean="0"/>
              <a:t>3</a:t>
            </a:fld>
            <a:endParaRPr lang="fr-FR"/>
          </a:p>
        </p:txBody>
      </p:sp>
    </p:spTree>
    <p:extLst>
      <p:ext uri="{BB962C8B-B14F-4D97-AF65-F5344CB8AC3E}">
        <p14:creationId xmlns:p14="http://schemas.microsoft.com/office/powerpoint/2010/main" val="145417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51E5BA3-7562-41F3-85A3-5244B451D190}" type="slidenum">
              <a:rPr lang="fr-FR" noProof="0" smtClean="0"/>
              <a:t>8</a:t>
            </a:fld>
            <a:endParaRPr lang="fr-FR" noProof="0"/>
          </a:p>
        </p:txBody>
      </p:sp>
    </p:spTree>
    <p:extLst>
      <p:ext uri="{BB962C8B-B14F-4D97-AF65-F5344CB8AC3E}">
        <p14:creationId xmlns:p14="http://schemas.microsoft.com/office/powerpoint/2010/main" val="30860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‹N°›</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‹N°›</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‹N°›</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‹N°›</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‹N°›</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‹N°›</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‹N°›</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‹N°›</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n-tête de section avec image">
    <p:spTree>
      <p:nvGrpSpPr>
        <p:cNvPr id="1" name=""/>
        <p:cNvGrpSpPr/>
        <p:nvPr/>
      </p:nvGrpSpPr>
      <p:grpSpPr>
        <a:xfrm>
          <a:off x="0" y="0"/>
          <a:ext cx="0" cy="0"/>
          <a:chOff x="0" y="0"/>
          <a:chExt cx="0" cy="0"/>
        </a:xfrm>
      </p:grpSpPr>
      <p:sp>
        <p:nvSpPr>
          <p:cNvPr id="7" name="Espace réservé d’image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fr-FR" noProof="0"/>
              <a:t>Insérer une image</a:t>
            </a:r>
          </a:p>
        </p:txBody>
      </p:sp>
      <p:sp>
        <p:nvSpPr>
          <p:cNvPr id="2" name="Titr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fr-FR" noProof="0"/>
              <a:t>Modifiez le style du titre</a:t>
            </a:r>
          </a:p>
        </p:txBody>
      </p:sp>
      <p:sp>
        <p:nvSpPr>
          <p:cNvPr id="3" name="Espace réservé du texte 2">
            <a:extLst>
              <a:ext uri="{FF2B5EF4-FFF2-40B4-BE49-F238E27FC236}">
                <a16:creationId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fr-FR" noProof="0"/>
              <a:t>Modifiez les styles du texte du masque</a:t>
            </a:r>
          </a:p>
        </p:txBody>
      </p:sp>
    </p:spTree>
    <p:extLst>
      <p:ext uri="{BB962C8B-B14F-4D97-AF65-F5344CB8AC3E}">
        <p14:creationId xmlns:p14="http://schemas.microsoft.com/office/powerpoint/2010/main" val="1294468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écision">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fr-FR" noProof="0"/>
              <a:t>Insérer une image</a:t>
            </a:r>
          </a:p>
        </p:txBody>
      </p:sp>
      <p:sp>
        <p:nvSpPr>
          <p:cNvPr id="10" name="Titr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fr-FR" noProof="0" dirty="0"/>
              <a:t>TITRE</a:t>
            </a:r>
          </a:p>
        </p:txBody>
      </p:sp>
      <p:sp>
        <p:nvSpPr>
          <p:cNvPr id="17" name="Espace réservé du texte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Nom</a:t>
            </a:r>
          </a:p>
        </p:txBody>
      </p:sp>
      <p:sp>
        <p:nvSpPr>
          <p:cNvPr id="18" name="Espace réservé du texte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Téléphone</a:t>
            </a:r>
          </a:p>
        </p:txBody>
      </p:sp>
      <p:sp>
        <p:nvSpPr>
          <p:cNvPr id="19" name="Espace réservé du texte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Adresse électronique</a:t>
            </a:r>
          </a:p>
        </p:txBody>
      </p:sp>
      <p:sp>
        <p:nvSpPr>
          <p:cNvPr id="20" name="Espace réservé du texte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fr-FR" noProof="0"/>
              <a:t>Site web</a:t>
            </a:r>
          </a:p>
        </p:txBody>
      </p:sp>
      <p:sp>
        <p:nvSpPr>
          <p:cNvPr id="3" name="Espace réservé du contenu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fr-FR" noProof="0"/>
              <a:t>Icône</a:t>
            </a:r>
          </a:p>
        </p:txBody>
      </p:sp>
      <p:sp>
        <p:nvSpPr>
          <p:cNvPr id="28" name="Espace réservé du contenu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fr-FR" noProof="0"/>
              <a:t>Icône</a:t>
            </a:r>
          </a:p>
        </p:txBody>
      </p:sp>
      <p:sp>
        <p:nvSpPr>
          <p:cNvPr id="29" name="Espace réservé du contenu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fr-FR" noProof="0"/>
              <a:t>Icône</a:t>
            </a:r>
          </a:p>
        </p:txBody>
      </p:sp>
      <p:sp>
        <p:nvSpPr>
          <p:cNvPr id="30" name="Espace réservé du contenu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fr-FR" noProof="0"/>
              <a:t>Icône</a:t>
            </a:r>
          </a:p>
        </p:txBody>
      </p:sp>
    </p:spTree>
    <p:extLst>
      <p:ext uri="{BB962C8B-B14F-4D97-AF65-F5344CB8AC3E}">
        <p14:creationId xmlns:p14="http://schemas.microsoft.com/office/powerpoint/2010/main" val="394390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‹N°›</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‹N°›</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‹N°›</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‹N°›</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‹N°›</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‹N°›</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6676568" y="994672"/>
            <a:ext cx="5375592" cy="1453335"/>
          </a:xfrm>
        </p:spPr>
        <p:txBody>
          <a:bodyPr/>
          <a:lstStyle/>
          <a:p>
            <a:r>
              <a:rPr lang="fr-FR" sz="3200" b="1" dirty="0">
                <a:solidFill>
                  <a:schemeClr val="accent2">
                    <a:lumMod val="90000"/>
                    <a:lumOff val="10000"/>
                  </a:schemeClr>
                </a:solidFill>
              </a:rPr>
              <a:t>Enseignement supérieur de l’éthique de l’IA</a:t>
            </a:r>
            <a:br>
              <a:rPr lang="fr-FR" sz="3200" dirty="0">
                <a:solidFill>
                  <a:schemeClr val="accent2">
                    <a:lumMod val="90000"/>
                    <a:lumOff val="10000"/>
                  </a:schemeClr>
                </a:solidFill>
              </a:rPr>
            </a:br>
            <a:br>
              <a:rPr lang="fr-FR" sz="3200" dirty="0">
                <a:solidFill>
                  <a:schemeClr val="accent2">
                    <a:lumMod val="90000"/>
                    <a:lumOff val="10000"/>
                  </a:schemeClr>
                </a:solidFill>
                <a:effectLst>
                  <a:outerShdw blurRad="38100" dist="38100" dir="2700000" algn="tl">
                    <a:srgbClr val="000000">
                      <a:alpha val="43137"/>
                    </a:srgbClr>
                  </a:outerShdw>
                </a:effectLst>
              </a:rPr>
            </a:br>
            <a:r>
              <a:rPr lang="fr-FR" sz="3200" dirty="0">
                <a:solidFill>
                  <a:schemeClr val="accent5"/>
                </a:solidFill>
                <a:effectLst>
                  <a:outerShdw blurRad="38100" dist="38100" dir="2700000" algn="tl">
                    <a:srgbClr val="000000">
                      <a:alpha val="43137"/>
                    </a:srgbClr>
                  </a:outerShdw>
                </a:effectLst>
              </a:rPr>
              <a:t>Trousse pédagogique et pratiques innovantes  </a:t>
            </a:r>
            <a:endParaRPr lang="en-US" sz="3200" dirty="0">
              <a:solidFill>
                <a:schemeClr val="accent5"/>
              </a:solidFill>
            </a:endParaRP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89079" y="3945275"/>
            <a:ext cx="4178808" cy="1642725"/>
          </a:xfrm>
        </p:spPr>
        <p:txBody>
          <a:bodyPr/>
          <a:lstStyle/>
          <a:p>
            <a:br>
              <a:rPr lang="en-US" sz="2800" dirty="0">
                <a:solidFill>
                  <a:schemeClr val="accent4">
                    <a:lumMod val="75000"/>
                  </a:schemeClr>
                </a:solidFill>
              </a:rPr>
            </a:br>
            <a:endParaRPr lang="en-US" sz="2800" dirty="0">
              <a:solidFill>
                <a:schemeClr val="accent4">
                  <a:lumMod val="75000"/>
                </a:schemeClr>
              </a:solidFill>
            </a:endParaRP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Accueil - Cégep André-Laurendeau">
            <a:extLst>
              <a:ext uri="{FF2B5EF4-FFF2-40B4-BE49-F238E27FC236}">
                <a16:creationId xmlns:a16="http://schemas.microsoft.com/office/drawing/2014/main" id="{01A5F4E1-2B25-4F54-AB4F-6D00C4A17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972" y="5267004"/>
            <a:ext cx="1388030" cy="358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BVIA | aivancity">
            <a:extLst>
              <a:ext uri="{FF2B5EF4-FFF2-40B4-BE49-F238E27FC236}">
                <a16:creationId xmlns:a16="http://schemas.microsoft.com/office/drawing/2014/main" id="{8BAE476E-211A-4EC9-B769-05CBEC8DC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383" y="6251824"/>
            <a:ext cx="1203183" cy="6015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qam-logo - GEPPS">
            <a:extLst>
              <a:ext uri="{FF2B5EF4-FFF2-40B4-BE49-F238E27FC236}">
                <a16:creationId xmlns:a16="http://schemas.microsoft.com/office/drawing/2014/main" id="{66C55F05-57EF-417F-9CFB-6D3C6B70B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505" y="5695838"/>
            <a:ext cx="827864" cy="55267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81F8073E-790A-44E3-B5B7-21E85447570B}"/>
              </a:ext>
            </a:extLst>
          </p:cNvPr>
          <p:cNvPicPr>
            <a:picLocks noChangeAspect="1"/>
          </p:cNvPicPr>
          <p:nvPr/>
        </p:nvPicPr>
        <p:blipFill>
          <a:blip r:embed="rId6"/>
          <a:stretch>
            <a:fillRect/>
          </a:stretch>
        </p:blipFill>
        <p:spPr>
          <a:xfrm>
            <a:off x="10149713" y="5105393"/>
            <a:ext cx="1728861" cy="601861"/>
          </a:xfrm>
          <a:prstGeom prst="rect">
            <a:avLst/>
          </a:prstGeom>
        </p:spPr>
      </p:pic>
      <p:pic>
        <p:nvPicPr>
          <p:cNvPr id="2050" name="Picture 2" descr="Pratiques pédagogiques inspirantes - Éductive">
            <a:extLst>
              <a:ext uri="{FF2B5EF4-FFF2-40B4-BE49-F238E27FC236}">
                <a16:creationId xmlns:a16="http://schemas.microsoft.com/office/drawing/2014/main" id="{7CC14C17-A09F-3BA1-D547-48DA87115B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1434" y="5835248"/>
            <a:ext cx="1302457" cy="2578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cueil - GRISQ">
            <a:extLst>
              <a:ext uri="{FF2B5EF4-FFF2-40B4-BE49-F238E27FC236}">
                <a16:creationId xmlns:a16="http://schemas.microsoft.com/office/drawing/2014/main" id="{4F0F064B-0704-CEC2-5834-3ED4BB6036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79383" y="5799494"/>
            <a:ext cx="488102" cy="48810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62F38CC-88E5-73CC-53B7-36A59DE6535A}"/>
              </a:ext>
            </a:extLst>
          </p:cNvPr>
          <p:cNvPicPr>
            <a:picLocks noChangeAspect="1"/>
          </p:cNvPicPr>
          <p:nvPr/>
        </p:nvPicPr>
        <p:blipFill>
          <a:blip r:embed="rId9"/>
          <a:stretch>
            <a:fillRect/>
          </a:stretch>
        </p:blipFill>
        <p:spPr>
          <a:xfrm>
            <a:off x="8263987" y="2824107"/>
            <a:ext cx="2682996" cy="1785411"/>
          </a:xfrm>
          <a:prstGeom prst="rect">
            <a:avLst/>
          </a:prstGeom>
        </p:spPr>
      </p:pic>
      <p:pic>
        <p:nvPicPr>
          <p:cNvPr id="5" name="Image 4">
            <a:extLst>
              <a:ext uri="{FF2B5EF4-FFF2-40B4-BE49-F238E27FC236}">
                <a16:creationId xmlns:a16="http://schemas.microsoft.com/office/drawing/2014/main" id="{0F18B9B4-C8CD-13C8-AFAB-C0E9E043AA44}"/>
              </a:ext>
            </a:extLst>
          </p:cNvPr>
          <p:cNvPicPr>
            <a:picLocks noChangeAspect="1"/>
          </p:cNvPicPr>
          <p:nvPr/>
        </p:nvPicPr>
        <p:blipFill>
          <a:blip r:embed="rId10"/>
          <a:stretch>
            <a:fillRect/>
          </a:stretch>
        </p:blipFill>
        <p:spPr>
          <a:xfrm>
            <a:off x="9773053" y="6287596"/>
            <a:ext cx="1053294" cy="460440"/>
          </a:xfrm>
          <a:prstGeom prst="rect">
            <a:avLst/>
          </a:prstGeom>
        </p:spPr>
      </p:pic>
    </p:spTree>
    <p:extLst>
      <p:ext uri="{BB962C8B-B14F-4D97-AF65-F5344CB8AC3E}">
        <p14:creationId xmlns:p14="http://schemas.microsoft.com/office/powerpoint/2010/main" val="172556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2" y="0"/>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a:xfrm>
            <a:off x="316020" y="898358"/>
            <a:ext cx="5330038" cy="2165684"/>
          </a:xfrm>
        </p:spPr>
        <p:txBody>
          <a:bodyPr/>
          <a:lstStyle/>
          <a:p>
            <a:r>
              <a:rPr lang="fr-FR" sz="3200" dirty="0">
                <a:effectLst>
                  <a:outerShdw blurRad="38100" dist="38100" dir="2700000" algn="tl">
                    <a:srgbClr val="000000">
                      <a:alpha val="43137"/>
                    </a:srgbClr>
                  </a:outerShdw>
                </a:effectLst>
                <a:ea typeface="Times New Roman" panose="02020603050405020304" pitchFamily="18" charset="0"/>
              </a:rPr>
              <a:t>Projet de recherche </a:t>
            </a:r>
            <a:br>
              <a:rPr lang="fr-FR" sz="2400" dirty="0">
                <a:effectLst/>
                <a:ea typeface="Times New Roman" panose="02020603050405020304" pitchFamily="18" charset="0"/>
              </a:rPr>
            </a:br>
            <a:br>
              <a:rPr lang="fr-FR" sz="2400" dirty="0">
                <a:effectLst/>
                <a:ea typeface="Times New Roman" panose="02020603050405020304" pitchFamily="18" charset="0"/>
              </a:rPr>
            </a:br>
            <a:r>
              <a:rPr lang="fr-FR" sz="2400" dirty="0">
                <a:effectLst/>
                <a:ea typeface="Times New Roman" panose="02020603050405020304" pitchFamily="18" charset="0"/>
              </a:rPr>
              <a:t>Former à l’éthique de l’intelligence artificielle en enseignement supérieur : trousse pédagogique et pratiques didactiques innovantes</a:t>
            </a:r>
            <a:endParaRPr lang="en-US" sz="2400" dirty="0">
              <a:effectLst>
                <a:outerShdw blurRad="38100" dist="38100" dir="2700000" algn="tl">
                  <a:srgbClr val="000000">
                    <a:alpha val="43137"/>
                  </a:srgbClr>
                </a:outerShdw>
              </a:effectLst>
            </a:endParaRPr>
          </a:p>
        </p:txBody>
      </p:sp>
      <p:sp>
        <p:nvSpPr>
          <p:cNvPr id="12" name="Subtitle 11" descr="subtitle">
            <a:extLst>
              <a:ext uri="{FF2B5EF4-FFF2-40B4-BE49-F238E27FC236}">
                <a16:creationId xmlns:a16="http://schemas.microsoft.com/office/drawing/2014/main" id="{A6AB5563-AD44-4883-8D3E-93E27EEDAA40}"/>
              </a:ext>
            </a:extLst>
          </p:cNvPr>
          <p:cNvSpPr>
            <a:spLocks noGrp="1"/>
          </p:cNvSpPr>
          <p:nvPr>
            <p:ph type="subTitle" idx="1"/>
          </p:nvPr>
        </p:nvSpPr>
        <p:spPr>
          <a:xfrm>
            <a:off x="453180" y="4457696"/>
            <a:ext cx="5049510" cy="616803"/>
          </a:xfrm>
        </p:spPr>
        <p:txBody>
          <a:bodyPr/>
          <a:lstStyle/>
          <a:p>
            <a:r>
              <a:rPr lang="en-US" sz="1400" dirty="0">
                <a:effectLst>
                  <a:outerShdw blurRad="38100" dist="38100" dir="2700000" algn="tl">
                    <a:srgbClr val="000000">
                      <a:alpha val="43137"/>
                    </a:srgbClr>
                  </a:outerShdw>
                </a:effectLst>
                <a:latin typeface="+mj-lt"/>
              </a:rPr>
              <a:t>Frédérick Bruneault, Cégep André-Laurendeau, École des </a:t>
            </a:r>
            <a:r>
              <a:rPr lang="en-US" sz="1400" dirty="0" err="1">
                <a:effectLst>
                  <a:outerShdw blurRad="38100" dist="38100" dir="2700000" algn="tl">
                    <a:srgbClr val="000000">
                      <a:alpha val="43137"/>
                    </a:srgbClr>
                  </a:outerShdw>
                </a:effectLst>
                <a:latin typeface="+mj-lt"/>
              </a:rPr>
              <a:t>médias</a:t>
            </a:r>
            <a:r>
              <a:rPr lang="en-US" sz="1400" dirty="0">
                <a:effectLst>
                  <a:outerShdw blurRad="38100" dist="38100" dir="2700000" algn="tl">
                    <a:srgbClr val="000000">
                      <a:alpha val="43137"/>
                    </a:srgbClr>
                  </a:outerShdw>
                </a:effectLst>
                <a:latin typeface="+mj-lt"/>
              </a:rPr>
              <a:t>, UQAM</a:t>
            </a:r>
            <a:br>
              <a:rPr lang="en-US" sz="1400" dirty="0">
                <a:effectLst>
                  <a:outerShdw blurRad="38100" dist="38100" dir="2700000" algn="tl">
                    <a:srgbClr val="000000">
                      <a:alpha val="43137"/>
                    </a:srgbClr>
                  </a:outerShdw>
                </a:effectLst>
                <a:latin typeface="+mj-lt"/>
              </a:rPr>
            </a:br>
            <a:r>
              <a:rPr lang="en-US" sz="1400" dirty="0">
                <a:effectLst>
                  <a:outerShdw blurRad="38100" dist="38100" dir="2700000" algn="tl">
                    <a:srgbClr val="000000">
                      <a:alpha val="43137"/>
                    </a:srgbClr>
                  </a:outerShdw>
                </a:effectLst>
                <a:latin typeface="+mj-lt"/>
              </a:rPr>
              <a:t>Andréane Sabourin Laflamme, Cégep André-Laurendeau</a:t>
            </a:r>
          </a:p>
          <a:p>
            <a:r>
              <a:rPr lang="en-US" sz="1400" dirty="0">
                <a:effectLst>
                  <a:outerShdw blurRad="38100" dist="38100" dir="2700000" algn="tl">
                    <a:srgbClr val="000000">
                      <a:alpha val="43137"/>
                    </a:srgbClr>
                  </a:outerShdw>
                </a:effectLst>
                <a:latin typeface="+mj-lt"/>
              </a:rPr>
              <a:t>André Mondoux, École des </a:t>
            </a:r>
            <a:r>
              <a:rPr lang="en-US" sz="1400" dirty="0" err="1">
                <a:effectLst>
                  <a:outerShdw blurRad="38100" dist="38100" dir="2700000" algn="tl">
                    <a:srgbClr val="000000">
                      <a:alpha val="43137"/>
                    </a:srgbClr>
                  </a:outerShdw>
                </a:effectLst>
                <a:latin typeface="+mj-lt"/>
              </a:rPr>
              <a:t>médias</a:t>
            </a:r>
            <a:r>
              <a:rPr lang="en-US" sz="1400" dirty="0">
                <a:effectLst>
                  <a:outerShdw blurRad="38100" dist="38100" dir="2700000" algn="tl">
                    <a:srgbClr val="000000">
                      <a:alpha val="43137"/>
                    </a:srgbClr>
                  </a:outerShdw>
                </a:effectLst>
                <a:latin typeface="+mj-lt"/>
              </a:rPr>
              <a:t>, UQAM </a:t>
            </a:r>
          </a:p>
        </p:txBody>
      </p:sp>
      <p:pic>
        <p:nvPicPr>
          <p:cNvPr id="5" name="Picture 4">
            <a:extLst>
              <a:ext uri="{FF2B5EF4-FFF2-40B4-BE49-F238E27FC236}">
                <a16:creationId xmlns:a16="http://schemas.microsoft.com/office/drawing/2014/main" id="{02B937EF-E061-45F2-A01C-CFC21A409C59}"/>
              </a:ext>
            </a:extLst>
          </p:cNvPr>
          <p:cNvPicPr>
            <a:picLocks noChangeAspect="1"/>
          </p:cNvPicPr>
          <p:nvPr/>
        </p:nvPicPr>
        <p:blipFill>
          <a:blip r:embed="rId3"/>
          <a:stretch>
            <a:fillRect/>
          </a:stretch>
        </p:blipFill>
        <p:spPr>
          <a:xfrm>
            <a:off x="6337420" y="4056327"/>
            <a:ext cx="2425760" cy="2570416"/>
          </a:xfrm>
          <a:prstGeom prst="ellipse">
            <a:avLst/>
          </a:prstGeom>
          <a:ln>
            <a:noFill/>
          </a:ln>
          <a:effectLst>
            <a:softEdge rad="112500"/>
          </a:effectLst>
        </p:spPr>
      </p:pic>
    </p:spTree>
    <p:extLst>
      <p:ext uri="{BB962C8B-B14F-4D97-AF65-F5344CB8AC3E}">
        <p14:creationId xmlns:p14="http://schemas.microsoft.com/office/powerpoint/2010/main" val="236657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image 9" descr="Livres sur une étagère">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e 22" descr="élément décoratif">
            <a:extLst>
              <a:ext uri="{FF2B5EF4-FFF2-40B4-BE49-F238E27FC236}">
                <a16:creationId xmlns:a16="http://schemas.microsoft.com/office/drawing/2014/main" id="{28C94A8D-A234-408C-8281-33CCC01BE2A8}"/>
              </a:ext>
            </a:extLst>
          </p:cNvPr>
          <p:cNvGrpSpPr/>
          <p:nvPr/>
        </p:nvGrpSpPr>
        <p:grpSpPr>
          <a:xfrm>
            <a:off x="0" y="0"/>
            <a:ext cx="4750604" cy="6858000"/>
            <a:chOff x="0" y="0"/>
            <a:chExt cx="4750604" cy="6858000"/>
          </a:xfrm>
        </p:grpSpPr>
        <p:sp>
          <p:nvSpPr>
            <p:cNvPr id="22" name="Forme libre : Form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8" name="Forme libre : Form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6" name="Forme libre : Form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Forme libre : Form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sp>
        <p:nvSpPr>
          <p:cNvPr id="34" name="Titre 33">
            <a:extLst>
              <a:ext uri="{FF2B5EF4-FFF2-40B4-BE49-F238E27FC236}">
                <a16:creationId xmlns:a16="http://schemas.microsoft.com/office/drawing/2014/main" id="{3749FE94-FC7C-4359-A56E-6C7A87BDEE87}"/>
              </a:ext>
            </a:extLst>
          </p:cNvPr>
          <p:cNvSpPr>
            <a:spLocks noGrp="1"/>
          </p:cNvSpPr>
          <p:nvPr>
            <p:ph type="title"/>
          </p:nvPr>
        </p:nvSpPr>
        <p:spPr>
          <a:xfrm>
            <a:off x="479497" y="-740569"/>
            <a:ext cx="6592824" cy="2852737"/>
          </a:xfrm>
        </p:spPr>
        <p:txBody>
          <a:bodyPr rtlCol="0"/>
          <a:lstStyle/>
          <a:p>
            <a:pPr rtl="0"/>
            <a:r>
              <a:rPr lang="en-US" sz="5400" dirty="0">
                <a:effectLst>
                  <a:outerShdw blurRad="38100" dist="38100" dir="2700000" algn="tl">
                    <a:srgbClr val="000000">
                      <a:alpha val="43137"/>
                    </a:srgbClr>
                  </a:outerShdw>
                </a:effectLst>
              </a:rPr>
              <a:t>Objectif du </a:t>
            </a:r>
            <a:r>
              <a:rPr lang="en-US" sz="5400" dirty="0" err="1">
                <a:effectLst>
                  <a:outerShdw blurRad="38100" dist="38100" dir="2700000" algn="tl">
                    <a:srgbClr val="000000">
                      <a:alpha val="43137"/>
                    </a:srgbClr>
                  </a:outerShdw>
                </a:effectLst>
              </a:rPr>
              <a:t>projet</a:t>
            </a:r>
            <a:r>
              <a:rPr lang="en-US" sz="5400" dirty="0">
                <a:effectLst>
                  <a:outerShdw blurRad="38100" dist="38100" dir="2700000" algn="tl">
                    <a:srgbClr val="000000">
                      <a:alpha val="43137"/>
                    </a:srgbClr>
                  </a:outerShdw>
                </a:effectLst>
              </a:rPr>
              <a:t> </a:t>
            </a:r>
            <a:br>
              <a:rPr lang="en-US" sz="5400" dirty="0">
                <a:effectLst>
                  <a:outerShdw blurRad="38100" dist="38100" dir="2700000" algn="tl">
                    <a:srgbClr val="000000">
                      <a:alpha val="43137"/>
                    </a:srgbClr>
                  </a:outerShdw>
                </a:effectLst>
              </a:rPr>
            </a:br>
            <a:r>
              <a:rPr lang="en-US" sz="5400" dirty="0">
                <a:effectLst>
                  <a:outerShdw blurRad="38100" dist="38100" dir="2700000" algn="tl">
                    <a:srgbClr val="000000">
                      <a:alpha val="43137"/>
                    </a:srgbClr>
                  </a:outerShdw>
                </a:effectLst>
              </a:rPr>
              <a:t>de recherche </a:t>
            </a:r>
            <a:endParaRPr lang="fr-FR" sz="5400" dirty="0">
              <a:effectLst>
                <a:outerShdw blurRad="38100" dist="38100" dir="2700000" algn="tl">
                  <a:srgbClr val="000000">
                    <a:alpha val="43137"/>
                  </a:srgbClr>
                </a:outerShdw>
              </a:effectLst>
            </a:endParaRPr>
          </a:p>
        </p:txBody>
      </p:sp>
      <p:sp>
        <p:nvSpPr>
          <p:cNvPr id="35" name="Espace réservé du texte 34">
            <a:extLst>
              <a:ext uri="{FF2B5EF4-FFF2-40B4-BE49-F238E27FC236}">
                <a16:creationId xmlns:a16="http://schemas.microsoft.com/office/drawing/2014/main" id="{3F200E92-5A1F-40B7-AE02-46929BC459EA}"/>
              </a:ext>
            </a:extLst>
          </p:cNvPr>
          <p:cNvSpPr>
            <a:spLocks noGrp="1"/>
          </p:cNvSpPr>
          <p:nvPr>
            <p:ph type="body" idx="1"/>
          </p:nvPr>
        </p:nvSpPr>
        <p:spPr>
          <a:xfrm>
            <a:off x="479497" y="2363533"/>
            <a:ext cx="5229816" cy="2584024"/>
          </a:xfrm>
        </p:spPr>
        <p:txBody>
          <a:bodyPr rtlCol="0"/>
          <a:lstStyle/>
          <a:p>
            <a:r>
              <a:rPr lang="fr-FR" sz="2400" dirty="0">
                <a:solidFill>
                  <a:srgbClr val="FDE8D7"/>
                </a:solidFill>
                <a:effectLst/>
                <a:latin typeface="+mj-lt"/>
                <a:ea typeface="Calibri" panose="020F0502020204030204" pitchFamily="34" charset="0"/>
                <a:cs typeface="Calibri" panose="020F0502020204030204" pitchFamily="34" charset="0"/>
              </a:rPr>
              <a:t>Produire une trousse pédagogique permettant de guider la prestation de séances d’enseignement supérieur en éthique de l’IA en fonction de l’état actuel des meilleures méthodes pédagogiques et des pratiques didactiques innovantes en la matière. </a:t>
            </a:r>
            <a:endParaRPr lang="fr-CA" sz="2400" dirty="0">
              <a:solidFill>
                <a:srgbClr val="FDE8D7"/>
              </a:solidFill>
              <a:effectLst/>
              <a:latin typeface="+mj-lt"/>
              <a:ea typeface="Calibri" panose="020F0502020204030204" pitchFamily="34" charset="0"/>
              <a:cs typeface="Calibri" panose="020F0502020204030204" pitchFamily="34" charset="0"/>
            </a:endParaRPr>
          </a:p>
          <a:p>
            <a:pPr rtl="0"/>
            <a:endParaRPr lang="fr-FR" dirty="0"/>
          </a:p>
        </p:txBody>
      </p:sp>
    </p:spTree>
    <p:extLst>
      <p:ext uri="{BB962C8B-B14F-4D97-AF65-F5344CB8AC3E}">
        <p14:creationId xmlns:p14="http://schemas.microsoft.com/office/powerpoint/2010/main" val="402151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7831755" y="0"/>
            <a:ext cx="5390508" cy="685800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68138" y="0"/>
            <a:ext cx="7388298" cy="6858000"/>
            <a:chOff x="1826589" y="0"/>
            <a:chExt cx="7388298" cy="6858000"/>
          </a:xfrm>
          <a:solidFill>
            <a:schemeClr val="accent3">
              <a:lumMod val="20000"/>
              <a:lumOff val="80000"/>
              <a:alpha val="21000"/>
            </a:schemeClr>
          </a:solidFill>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332573" y="557439"/>
            <a:ext cx="8383587" cy="830997"/>
          </a:xfrm>
        </p:spPr>
        <p:txBody>
          <a:bodyPr/>
          <a:lstStyle/>
          <a:p>
            <a:r>
              <a:rPr lang="en-US" sz="3200" dirty="0">
                <a:solidFill>
                  <a:srgbClr val="561715"/>
                </a:solidFill>
                <a:effectLst>
                  <a:outerShdw blurRad="38100" dist="38100" dir="2700000" algn="tl">
                    <a:srgbClr val="000000">
                      <a:alpha val="43137"/>
                    </a:srgbClr>
                  </a:outerShdw>
                </a:effectLst>
              </a:rPr>
              <a:t>Pertinence du </a:t>
            </a:r>
            <a:r>
              <a:rPr lang="en-US" sz="3200" dirty="0" err="1">
                <a:solidFill>
                  <a:srgbClr val="561715"/>
                </a:solidFill>
                <a:effectLst>
                  <a:outerShdw blurRad="38100" dist="38100" dir="2700000" algn="tl">
                    <a:srgbClr val="000000">
                      <a:alpha val="43137"/>
                    </a:srgbClr>
                  </a:outerShdw>
                </a:effectLst>
              </a:rPr>
              <a:t>projet</a:t>
            </a:r>
            <a:r>
              <a:rPr lang="en-US" sz="3200" dirty="0">
                <a:solidFill>
                  <a:srgbClr val="561715"/>
                </a:solidFill>
                <a:effectLst>
                  <a:outerShdw blurRad="38100" dist="38100" dir="2700000" algn="tl">
                    <a:srgbClr val="000000">
                      <a:alpha val="43137"/>
                    </a:srgbClr>
                  </a:outerShdw>
                </a:effectLst>
              </a:rPr>
              <a:t> </a:t>
            </a:r>
            <a:br>
              <a:rPr lang="en-US" sz="3200" dirty="0">
                <a:solidFill>
                  <a:srgbClr val="561715"/>
                </a:solidFill>
                <a:effectLst>
                  <a:outerShdw blurRad="38100" dist="38100" dir="2700000" algn="tl">
                    <a:srgbClr val="000000">
                      <a:alpha val="43137"/>
                    </a:srgbClr>
                  </a:outerShdw>
                </a:effectLst>
              </a:rPr>
            </a:br>
            <a:endParaRPr lang="en-US" sz="3200" dirty="0">
              <a:solidFill>
                <a:srgbClr val="561715"/>
              </a:solidFill>
              <a:effectLst>
                <a:outerShdw blurRad="38100" dist="38100" dir="2700000" algn="tl">
                  <a:srgbClr val="000000">
                    <a:alpha val="43137"/>
                  </a:srgbClr>
                </a:outerShdw>
              </a:effectLst>
            </a:endParaRPr>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1211344" y="2087592"/>
            <a:ext cx="5448693" cy="4036593"/>
          </a:xfrm>
        </p:spPr>
        <p:txBody>
          <a:bodyPr/>
          <a:lstStyle/>
          <a:p>
            <a:pPr marL="285750" indent="-285750">
              <a:buFont typeface="Arial" panose="020B0604020202020204" pitchFamily="34" charset="0"/>
              <a:buChar char="•"/>
            </a:pPr>
            <a:r>
              <a:rPr lang="en-US" sz="2000" dirty="0">
                <a:solidFill>
                  <a:srgbClr val="561715"/>
                </a:solidFill>
                <a:effectLst>
                  <a:outerShdw blurRad="38100" dist="38100" dir="2700000" algn="tl">
                    <a:srgbClr val="000000">
                      <a:alpha val="43137"/>
                    </a:srgbClr>
                  </a:outerShdw>
                </a:effectLst>
                <a:latin typeface="+mj-lt"/>
              </a:rPr>
              <a:t>Multiplication des situations </a:t>
            </a:r>
            <a:r>
              <a:rPr lang="en-US" sz="2000" dirty="0" err="1">
                <a:solidFill>
                  <a:srgbClr val="561715"/>
                </a:solidFill>
                <a:effectLst>
                  <a:outerShdw blurRad="38100" dist="38100" dir="2700000" algn="tl">
                    <a:srgbClr val="000000">
                      <a:alpha val="43137"/>
                    </a:srgbClr>
                  </a:outerShdw>
                </a:effectLst>
                <a:latin typeface="+mj-lt"/>
              </a:rPr>
              <a:t>éthiques</a:t>
            </a:r>
            <a:r>
              <a:rPr lang="en-US" sz="2000" dirty="0">
                <a:solidFill>
                  <a:srgbClr val="561715"/>
                </a:solidFill>
                <a:effectLst>
                  <a:outerShdw blurRad="38100" dist="38100" dir="2700000" algn="tl">
                    <a:srgbClr val="000000">
                      <a:alpha val="43137"/>
                    </a:srgbClr>
                  </a:outerShdw>
                </a:effectLst>
                <a:latin typeface="+mj-lt"/>
              </a:rPr>
              <a:t> </a:t>
            </a:r>
            <a:r>
              <a:rPr lang="en-US" sz="2000" dirty="0" err="1">
                <a:solidFill>
                  <a:srgbClr val="561715"/>
                </a:solidFill>
                <a:effectLst>
                  <a:outerShdw blurRad="38100" dist="38100" dir="2700000" algn="tl">
                    <a:srgbClr val="000000">
                      <a:alpha val="43137"/>
                    </a:srgbClr>
                  </a:outerShdw>
                </a:effectLst>
                <a:latin typeface="+mj-lt"/>
              </a:rPr>
              <a:t>liées</a:t>
            </a:r>
            <a:r>
              <a:rPr lang="en-US" sz="2000" dirty="0">
                <a:solidFill>
                  <a:srgbClr val="561715"/>
                </a:solidFill>
                <a:effectLst>
                  <a:outerShdw blurRad="38100" dist="38100" dir="2700000" algn="tl">
                    <a:srgbClr val="000000">
                      <a:alpha val="43137"/>
                    </a:srgbClr>
                  </a:outerShdw>
                </a:effectLst>
                <a:latin typeface="+mj-lt"/>
              </a:rPr>
              <a:t> aux SIA dans le </a:t>
            </a:r>
            <a:r>
              <a:rPr lang="en-US" sz="2000" dirty="0" err="1">
                <a:solidFill>
                  <a:srgbClr val="561715"/>
                </a:solidFill>
                <a:effectLst>
                  <a:outerShdw blurRad="38100" dist="38100" dir="2700000" algn="tl">
                    <a:srgbClr val="000000">
                      <a:alpha val="43137"/>
                    </a:srgbClr>
                  </a:outerShdw>
                </a:effectLst>
                <a:latin typeface="+mj-lt"/>
              </a:rPr>
              <a:t>contexte</a:t>
            </a:r>
            <a:r>
              <a:rPr lang="en-US" sz="2000" dirty="0">
                <a:solidFill>
                  <a:srgbClr val="561715"/>
                </a:solidFill>
                <a:effectLst>
                  <a:outerShdw blurRad="38100" dist="38100" dir="2700000" algn="tl">
                    <a:srgbClr val="000000">
                      <a:alpha val="43137"/>
                    </a:srgbClr>
                  </a:outerShdw>
                </a:effectLst>
                <a:latin typeface="+mj-lt"/>
              </a:rPr>
              <a:t> </a:t>
            </a:r>
            <a:r>
              <a:rPr lang="fr-CA" sz="2000" dirty="0">
                <a:solidFill>
                  <a:srgbClr val="561715"/>
                </a:solidFill>
                <a:effectLst>
                  <a:outerShdw blurRad="38100" dist="38100" dir="2700000" algn="tl">
                    <a:srgbClr val="000000">
                      <a:alpha val="43137"/>
                    </a:srgbClr>
                  </a:outerShdw>
                </a:effectLst>
                <a:latin typeface="+mj-lt"/>
              </a:rPr>
              <a:t>professionnel</a:t>
            </a:r>
            <a:r>
              <a:rPr lang="en-US" sz="2000" dirty="0">
                <a:solidFill>
                  <a:srgbClr val="561715"/>
                </a:solidFill>
                <a:effectLst>
                  <a:outerShdw blurRad="38100" dist="38100" dir="2700000" algn="tl">
                    <a:srgbClr val="000000">
                      <a:alpha val="43137"/>
                    </a:srgbClr>
                  </a:outerShdw>
                </a:effectLst>
                <a:latin typeface="+mj-lt"/>
              </a:rPr>
              <a:t> et personnel. </a:t>
            </a:r>
          </a:p>
          <a:p>
            <a:pPr marL="285750" indent="-285750">
              <a:buFont typeface="Arial" panose="020B0604020202020204" pitchFamily="34" charset="0"/>
              <a:buChar char="•"/>
            </a:pPr>
            <a:endParaRPr lang="en-US" sz="2000" dirty="0">
              <a:solidFill>
                <a:srgbClr val="561715"/>
              </a:solidFill>
              <a:effectLst>
                <a:outerShdw blurRad="38100" dist="38100" dir="2700000" algn="tl">
                  <a:srgbClr val="000000">
                    <a:alpha val="43137"/>
                  </a:srgbClr>
                </a:outerShdw>
              </a:effectLst>
              <a:latin typeface="+mj-lt"/>
            </a:endParaRPr>
          </a:p>
          <a:p>
            <a:pPr marL="285750" indent="-285750">
              <a:buFont typeface="Arial" panose="020B0604020202020204" pitchFamily="34" charset="0"/>
              <a:buChar char="•"/>
            </a:pPr>
            <a:r>
              <a:rPr lang="en-US" sz="2000" dirty="0" err="1">
                <a:solidFill>
                  <a:srgbClr val="561715"/>
                </a:solidFill>
                <a:effectLst>
                  <a:outerShdw blurRad="38100" dist="38100" dir="2700000" algn="tl">
                    <a:srgbClr val="000000">
                      <a:alpha val="43137"/>
                    </a:srgbClr>
                  </a:outerShdw>
                </a:effectLst>
                <a:latin typeface="+mj-lt"/>
              </a:rPr>
              <a:t>Nécessité</a:t>
            </a:r>
            <a:r>
              <a:rPr lang="en-US" sz="2000" dirty="0">
                <a:solidFill>
                  <a:srgbClr val="561715"/>
                </a:solidFill>
                <a:effectLst>
                  <a:outerShdw blurRad="38100" dist="38100" dir="2700000" algn="tl">
                    <a:srgbClr val="000000">
                      <a:alpha val="43137"/>
                    </a:srgbClr>
                  </a:outerShdw>
                </a:effectLst>
                <a:latin typeface="+mj-lt"/>
              </a:rPr>
              <a:t> </a:t>
            </a:r>
            <a:r>
              <a:rPr lang="en-US" sz="2000" dirty="0" err="1">
                <a:solidFill>
                  <a:srgbClr val="561715"/>
                </a:solidFill>
                <a:effectLst>
                  <a:outerShdw blurRad="38100" dist="38100" dir="2700000" algn="tl">
                    <a:srgbClr val="000000">
                      <a:alpha val="43137"/>
                    </a:srgbClr>
                  </a:outerShdw>
                </a:effectLst>
                <a:latin typeface="+mj-lt"/>
              </a:rPr>
              <a:t>d’une</a:t>
            </a:r>
            <a:r>
              <a:rPr lang="en-US" sz="2000" dirty="0">
                <a:solidFill>
                  <a:srgbClr val="561715"/>
                </a:solidFill>
                <a:effectLst>
                  <a:outerShdw blurRad="38100" dist="38100" dir="2700000" algn="tl">
                    <a:srgbClr val="000000">
                      <a:alpha val="43137"/>
                    </a:srgbClr>
                  </a:outerShdw>
                </a:effectLst>
                <a:latin typeface="+mj-lt"/>
              </a:rPr>
              <a:t> formation adequate en </a:t>
            </a:r>
            <a:r>
              <a:rPr lang="en-US" sz="2000" dirty="0" err="1">
                <a:solidFill>
                  <a:srgbClr val="561715"/>
                </a:solidFill>
                <a:effectLst>
                  <a:outerShdw blurRad="38100" dist="38100" dir="2700000" algn="tl">
                    <a:srgbClr val="000000">
                      <a:alpha val="43137"/>
                    </a:srgbClr>
                  </a:outerShdw>
                </a:effectLst>
                <a:latin typeface="+mj-lt"/>
              </a:rPr>
              <a:t>éthique</a:t>
            </a:r>
            <a:r>
              <a:rPr lang="en-US" sz="2000" dirty="0">
                <a:solidFill>
                  <a:srgbClr val="561715"/>
                </a:solidFill>
                <a:effectLst>
                  <a:outerShdw blurRad="38100" dist="38100" dir="2700000" algn="tl">
                    <a:srgbClr val="000000">
                      <a:alpha val="43137"/>
                    </a:srgbClr>
                  </a:outerShdw>
                </a:effectLst>
                <a:latin typeface="+mj-lt"/>
              </a:rPr>
              <a:t> du numérique et de </a:t>
            </a:r>
            <a:r>
              <a:rPr lang="en-US" sz="2000" dirty="0" err="1">
                <a:solidFill>
                  <a:srgbClr val="561715"/>
                </a:solidFill>
                <a:effectLst>
                  <a:outerShdw blurRad="38100" dist="38100" dir="2700000" algn="tl">
                    <a:srgbClr val="000000">
                      <a:alpha val="43137"/>
                    </a:srgbClr>
                  </a:outerShdw>
                </a:effectLst>
                <a:latin typeface="+mj-lt"/>
              </a:rPr>
              <a:t>l’IA</a:t>
            </a:r>
            <a:r>
              <a:rPr lang="en-US" sz="2000" dirty="0">
                <a:solidFill>
                  <a:srgbClr val="561715"/>
                </a:solidFill>
                <a:effectLst>
                  <a:outerShdw blurRad="38100" dist="38100" dir="2700000" algn="tl">
                    <a:srgbClr val="000000">
                      <a:alpha val="43137"/>
                    </a:srgbClr>
                  </a:outerShdw>
                </a:effectLst>
                <a:latin typeface="+mj-lt"/>
              </a:rPr>
              <a:t> en </a:t>
            </a:r>
            <a:r>
              <a:rPr lang="en-US" sz="2000" dirty="0" err="1">
                <a:solidFill>
                  <a:srgbClr val="561715"/>
                </a:solidFill>
                <a:effectLst>
                  <a:outerShdw blurRad="38100" dist="38100" dir="2700000" algn="tl">
                    <a:srgbClr val="000000">
                      <a:alpha val="43137"/>
                    </a:srgbClr>
                  </a:outerShdw>
                </a:effectLst>
                <a:latin typeface="+mj-lt"/>
              </a:rPr>
              <a:t>enseignement</a:t>
            </a:r>
            <a:r>
              <a:rPr lang="en-US" sz="2000" dirty="0">
                <a:solidFill>
                  <a:srgbClr val="561715"/>
                </a:solidFill>
                <a:effectLst>
                  <a:outerShdw blurRad="38100" dist="38100" dir="2700000" algn="tl">
                    <a:srgbClr val="000000">
                      <a:alpha val="43137"/>
                    </a:srgbClr>
                  </a:outerShdw>
                </a:effectLst>
                <a:latin typeface="+mj-lt"/>
              </a:rPr>
              <a:t> </a:t>
            </a:r>
            <a:r>
              <a:rPr lang="en-US" sz="2000" dirty="0" err="1">
                <a:solidFill>
                  <a:srgbClr val="561715"/>
                </a:solidFill>
                <a:effectLst>
                  <a:outerShdw blurRad="38100" dist="38100" dir="2700000" algn="tl">
                    <a:srgbClr val="000000">
                      <a:alpha val="43137"/>
                    </a:srgbClr>
                  </a:outerShdw>
                </a:effectLst>
                <a:latin typeface="+mj-lt"/>
              </a:rPr>
              <a:t>supérieur</a:t>
            </a:r>
            <a:r>
              <a:rPr lang="en-US" sz="2000" dirty="0">
                <a:solidFill>
                  <a:srgbClr val="561715"/>
                </a:solidFill>
                <a:effectLst>
                  <a:outerShdw blurRad="38100" dist="38100" dir="2700000" algn="tl">
                    <a:srgbClr val="000000">
                      <a:alpha val="43137"/>
                    </a:srgbClr>
                  </a:outerShdw>
                </a:effectLst>
                <a:latin typeface="+mj-lt"/>
              </a:rPr>
              <a:t> (cadre de reference de la competence numérique, 2019)</a:t>
            </a:r>
          </a:p>
          <a:p>
            <a:pPr marL="285750" indent="-285750">
              <a:buFont typeface="Arial" panose="020B0604020202020204" pitchFamily="34" charset="0"/>
              <a:buChar char="•"/>
            </a:pPr>
            <a:endParaRPr lang="en-US" sz="2000" dirty="0">
              <a:solidFill>
                <a:srgbClr val="561715"/>
              </a:solidFill>
              <a:effectLst>
                <a:outerShdw blurRad="38100" dist="38100" dir="2700000" algn="tl">
                  <a:srgbClr val="000000">
                    <a:alpha val="43137"/>
                  </a:srgbClr>
                </a:outerShdw>
              </a:effectLst>
              <a:latin typeface="+mj-lt"/>
            </a:endParaRPr>
          </a:p>
          <a:p>
            <a:pPr marL="285750" indent="-285750">
              <a:buFont typeface="Arial" panose="020B0604020202020204" pitchFamily="34" charset="0"/>
              <a:buChar char="•"/>
            </a:pPr>
            <a:r>
              <a:rPr lang="en-US" sz="2000" dirty="0">
                <a:solidFill>
                  <a:srgbClr val="561715"/>
                </a:solidFill>
                <a:effectLst>
                  <a:outerShdw blurRad="38100" dist="38100" dir="2700000" algn="tl">
                    <a:srgbClr val="000000">
                      <a:alpha val="43137"/>
                    </a:srgbClr>
                  </a:outerShdw>
                </a:effectLst>
                <a:latin typeface="+mj-lt"/>
              </a:rPr>
              <a:t>Ressources </a:t>
            </a:r>
            <a:r>
              <a:rPr lang="en-US" sz="2000" dirty="0" err="1">
                <a:solidFill>
                  <a:srgbClr val="561715"/>
                </a:solidFill>
                <a:effectLst>
                  <a:outerShdw blurRad="38100" dist="38100" dir="2700000" algn="tl">
                    <a:srgbClr val="000000">
                      <a:alpha val="43137"/>
                    </a:srgbClr>
                  </a:outerShdw>
                </a:effectLst>
                <a:latin typeface="+mj-lt"/>
              </a:rPr>
              <a:t>pédagogiques</a:t>
            </a:r>
            <a:r>
              <a:rPr lang="en-US" sz="2000" dirty="0">
                <a:solidFill>
                  <a:srgbClr val="561715"/>
                </a:solidFill>
                <a:effectLst>
                  <a:outerShdw blurRad="38100" dist="38100" dir="2700000" algn="tl">
                    <a:srgbClr val="000000">
                      <a:alpha val="43137"/>
                    </a:srgbClr>
                  </a:outerShdw>
                </a:effectLst>
                <a:latin typeface="+mj-lt"/>
              </a:rPr>
              <a:t> </a:t>
            </a:r>
            <a:r>
              <a:rPr lang="en-US" sz="2000" dirty="0" err="1">
                <a:solidFill>
                  <a:srgbClr val="561715"/>
                </a:solidFill>
                <a:effectLst>
                  <a:outerShdw blurRad="38100" dist="38100" dir="2700000" algn="tl">
                    <a:srgbClr val="000000">
                      <a:alpha val="43137"/>
                    </a:srgbClr>
                  </a:outerShdw>
                </a:effectLst>
                <a:latin typeface="+mj-lt"/>
              </a:rPr>
              <a:t>insuffisantes</a:t>
            </a:r>
            <a:r>
              <a:rPr lang="en-US" sz="2000" dirty="0">
                <a:solidFill>
                  <a:srgbClr val="561715"/>
                </a:solidFill>
                <a:effectLst>
                  <a:outerShdw blurRad="38100" dist="38100" dir="2700000" algn="tl">
                    <a:srgbClr val="000000">
                      <a:alpha val="43137"/>
                    </a:srgbClr>
                  </a:outerShdw>
                </a:effectLst>
                <a:latin typeface="+mj-lt"/>
              </a:rPr>
              <a:t> pour la formation à </a:t>
            </a:r>
            <a:r>
              <a:rPr lang="en-US" sz="2000" dirty="0" err="1">
                <a:solidFill>
                  <a:srgbClr val="561715"/>
                </a:solidFill>
                <a:effectLst>
                  <a:outerShdw blurRad="38100" dist="38100" dir="2700000" algn="tl">
                    <a:srgbClr val="000000">
                      <a:alpha val="43137"/>
                    </a:srgbClr>
                  </a:outerShdw>
                </a:effectLst>
                <a:latin typeface="+mj-lt"/>
              </a:rPr>
              <a:t>l’éthique</a:t>
            </a:r>
            <a:r>
              <a:rPr lang="en-US" sz="2000" dirty="0">
                <a:solidFill>
                  <a:srgbClr val="561715"/>
                </a:solidFill>
                <a:effectLst>
                  <a:outerShdw blurRad="38100" dist="38100" dir="2700000" algn="tl">
                    <a:srgbClr val="000000">
                      <a:alpha val="43137"/>
                    </a:srgbClr>
                  </a:outerShdw>
                </a:effectLst>
                <a:latin typeface="+mj-lt"/>
              </a:rPr>
              <a:t> du numérique et de </a:t>
            </a:r>
            <a:r>
              <a:rPr lang="en-US" sz="2000" dirty="0" err="1">
                <a:solidFill>
                  <a:srgbClr val="561715"/>
                </a:solidFill>
                <a:effectLst>
                  <a:outerShdw blurRad="38100" dist="38100" dir="2700000" algn="tl">
                    <a:srgbClr val="000000">
                      <a:alpha val="43137"/>
                    </a:srgbClr>
                  </a:outerShdw>
                </a:effectLst>
                <a:latin typeface="+mj-lt"/>
              </a:rPr>
              <a:t>l’IA</a:t>
            </a:r>
            <a:r>
              <a:rPr lang="en-US" sz="2000" dirty="0">
                <a:solidFill>
                  <a:srgbClr val="561715"/>
                </a:solidFill>
                <a:effectLst>
                  <a:outerShdw blurRad="38100" dist="38100" dir="2700000" algn="tl">
                    <a:srgbClr val="000000">
                      <a:alpha val="43137"/>
                    </a:srgbClr>
                  </a:outerShdw>
                </a:effectLst>
                <a:latin typeface="+mj-lt"/>
              </a:rPr>
              <a:t> en </a:t>
            </a:r>
            <a:r>
              <a:rPr lang="en-US" sz="2000" dirty="0" err="1">
                <a:solidFill>
                  <a:srgbClr val="561715"/>
                </a:solidFill>
                <a:effectLst>
                  <a:outerShdw blurRad="38100" dist="38100" dir="2700000" algn="tl">
                    <a:srgbClr val="000000">
                      <a:alpha val="43137"/>
                    </a:srgbClr>
                  </a:outerShdw>
                </a:effectLst>
                <a:latin typeface="+mj-lt"/>
              </a:rPr>
              <a:t>enseignement</a:t>
            </a:r>
            <a:r>
              <a:rPr lang="en-US" sz="2000" dirty="0">
                <a:solidFill>
                  <a:srgbClr val="561715"/>
                </a:solidFill>
                <a:effectLst>
                  <a:outerShdw blurRad="38100" dist="38100" dir="2700000" algn="tl">
                    <a:srgbClr val="000000">
                      <a:alpha val="43137"/>
                    </a:srgbClr>
                  </a:outerShdw>
                </a:effectLst>
                <a:latin typeface="+mj-lt"/>
              </a:rPr>
              <a:t> </a:t>
            </a:r>
            <a:r>
              <a:rPr lang="en-US" sz="2000" dirty="0" err="1">
                <a:solidFill>
                  <a:srgbClr val="561715"/>
                </a:solidFill>
                <a:effectLst>
                  <a:outerShdw blurRad="38100" dist="38100" dir="2700000" algn="tl">
                    <a:srgbClr val="000000">
                      <a:alpha val="43137"/>
                    </a:srgbClr>
                  </a:outerShdw>
                </a:effectLst>
                <a:latin typeface="+mj-lt"/>
              </a:rPr>
              <a:t>supérieur</a:t>
            </a:r>
            <a:r>
              <a:rPr lang="en-US" sz="2000" dirty="0">
                <a:solidFill>
                  <a:srgbClr val="561715"/>
                </a:solidFill>
                <a:effectLst>
                  <a:outerShdw blurRad="38100" dist="38100" dir="2700000" algn="tl">
                    <a:srgbClr val="000000">
                      <a:alpha val="43137"/>
                    </a:srgbClr>
                  </a:outerShdw>
                </a:effectLst>
                <a:latin typeface="+mj-lt"/>
              </a:rPr>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2" name="Content Placeholder 11" descr="Backpack with solid fill">
            <a:extLst>
              <a:ext uri="{FF2B5EF4-FFF2-40B4-BE49-F238E27FC236}">
                <a16:creationId xmlns:a16="http://schemas.microsoft.com/office/drawing/2014/main" id="{8D3F3A54-ECD1-4F5D-A29B-9980599B0F0E}"/>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4360246" y="492442"/>
            <a:ext cx="706213" cy="706213"/>
          </a:xfrm>
          <a:effectLst>
            <a:outerShdw blurRad="50800" dist="38100" dir="2700000" algn="tl" rotWithShape="0">
              <a:prstClr val="black">
                <a:alpha val="40000"/>
              </a:prstClr>
            </a:outerShdw>
          </a:effectLst>
        </p:spPr>
      </p:pic>
      <p:sp>
        <p:nvSpPr>
          <p:cNvPr id="16" name="Content Placeholder 15">
            <a:extLst>
              <a:ext uri="{FF2B5EF4-FFF2-40B4-BE49-F238E27FC236}">
                <a16:creationId xmlns:a16="http://schemas.microsoft.com/office/drawing/2014/main" id="{C52E0AF2-F6DC-4A89-B0E9-EAA74DA0754E}"/>
              </a:ext>
            </a:extLst>
          </p:cNvPr>
          <p:cNvSpPr>
            <a:spLocks noGrp="1"/>
          </p:cNvSpPr>
          <p:nvPr>
            <p:ph sz="quarter" idx="14"/>
          </p:nvPr>
        </p:nvSpPr>
        <p:spPr/>
        <p:txBody>
          <a:bodyPr/>
          <a:lstStyle/>
          <a:p>
            <a:endParaRPr lang="fr-CA" dirty="0"/>
          </a:p>
        </p:txBody>
      </p:sp>
    </p:spTree>
    <p:extLst>
      <p:ext uri="{BB962C8B-B14F-4D97-AF65-F5344CB8AC3E}">
        <p14:creationId xmlns:p14="http://schemas.microsoft.com/office/powerpoint/2010/main" val="320712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415" y="-17551"/>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195209" y="557439"/>
            <a:ext cx="11034659" cy="830997"/>
          </a:xfrm>
        </p:spPr>
        <p:txBody>
          <a:bodyPr/>
          <a:lstStyle/>
          <a:p>
            <a:pPr algn="ctr"/>
            <a:r>
              <a:rPr lang="en-US" sz="3600" dirty="0">
                <a:effectLst>
                  <a:outerShdw blurRad="38100" dist="38100" dir="2700000" algn="tl">
                    <a:srgbClr val="000000">
                      <a:alpha val="43137"/>
                    </a:srgbClr>
                  </a:outerShdw>
                </a:effectLst>
              </a:rPr>
              <a:t>Les 3 volets du </a:t>
            </a:r>
            <a:r>
              <a:rPr lang="en-US" sz="3600" dirty="0" err="1">
                <a:effectLst>
                  <a:outerShdw blurRad="38100" dist="38100" dir="2700000" algn="tl">
                    <a:srgbClr val="000000">
                      <a:alpha val="43137"/>
                    </a:srgbClr>
                  </a:outerShdw>
                </a:effectLst>
              </a:rPr>
              <a:t>projet</a:t>
            </a:r>
            <a:r>
              <a:rPr lang="en-US" sz="3600" dirty="0">
                <a:effectLst>
                  <a:outerShdw blurRad="38100" dist="38100" dir="2700000" algn="tl">
                    <a:srgbClr val="000000">
                      <a:alpha val="43137"/>
                    </a:srgbClr>
                  </a:outerShdw>
                </a:effectLst>
              </a:rPr>
              <a:t> de recherche </a:t>
            </a:r>
          </a:p>
        </p:txBody>
      </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r>
              <a:rPr lang="en-US" sz="2000" dirty="0">
                <a:effectLst>
                  <a:outerShdw blurRad="38100" dist="38100" dir="2700000" algn="tl">
                    <a:srgbClr val="000000">
                      <a:alpha val="43137"/>
                    </a:srgbClr>
                  </a:outerShdw>
                </a:effectLst>
                <a:latin typeface="+mj-lt"/>
              </a:rPr>
              <a:t>État des </a:t>
            </a:r>
            <a:r>
              <a:rPr lang="en-US" sz="2000" dirty="0" err="1">
                <a:effectLst>
                  <a:outerShdw blurRad="38100" dist="38100" dir="2700000" algn="tl">
                    <a:srgbClr val="000000">
                      <a:alpha val="43137"/>
                    </a:srgbClr>
                  </a:outerShdw>
                </a:effectLst>
                <a:latin typeface="+mj-lt"/>
              </a:rPr>
              <a:t>lieux</a:t>
            </a:r>
            <a:r>
              <a:rPr lang="en-US" sz="2000" dirty="0">
                <a:effectLst>
                  <a:outerShdw blurRad="38100" dist="38100" dir="2700000" algn="tl">
                    <a:srgbClr val="000000">
                      <a:alpha val="43137"/>
                    </a:srgbClr>
                  </a:outerShdw>
                </a:effectLst>
                <a:latin typeface="+mj-lt"/>
              </a:rPr>
              <a:t> des </a:t>
            </a:r>
            <a:r>
              <a:rPr lang="en-US" sz="2000" dirty="0" err="1">
                <a:effectLst>
                  <a:outerShdw blurRad="38100" dist="38100" dir="2700000" algn="tl">
                    <a:srgbClr val="000000">
                      <a:alpha val="43137"/>
                    </a:srgbClr>
                  </a:outerShdw>
                </a:effectLst>
                <a:latin typeface="+mj-lt"/>
              </a:rPr>
              <a:t>meilleures</a:t>
            </a:r>
            <a:r>
              <a:rPr lang="en-US" sz="2000" dirty="0">
                <a:effectLst>
                  <a:outerShdw blurRad="38100" dist="38100" dir="2700000" algn="tl">
                    <a:srgbClr val="000000">
                      <a:alpha val="43137"/>
                    </a:srgbClr>
                  </a:outerShdw>
                </a:effectLst>
                <a:latin typeface="+mj-lt"/>
              </a:rPr>
              <a:t> pratiques en </a:t>
            </a:r>
            <a:r>
              <a:rPr lang="en-US" sz="2000" dirty="0" err="1">
                <a:effectLst>
                  <a:outerShdw blurRad="38100" dist="38100" dir="2700000" algn="tl">
                    <a:srgbClr val="000000">
                      <a:alpha val="43137"/>
                    </a:srgbClr>
                  </a:outerShdw>
                </a:effectLst>
                <a:latin typeface="+mj-lt"/>
              </a:rPr>
              <a:t>enseignement</a:t>
            </a:r>
            <a:r>
              <a:rPr lang="en-US" sz="2000" dirty="0">
                <a:effectLst>
                  <a:outerShdw blurRad="38100" dist="38100" dir="2700000" algn="tl">
                    <a:srgbClr val="000000">
                      <a:alpha val="43137"/>
                    </a:srgbClr>
                  </a:outerShdw>
                </a:effectLst>
                <a:latin typeface="+mj-lt"/>
              </a:rPr>
              <a:t> de la </a:t>
            </a:r>
            <a:r>
              <a:rPr lang="en-US" sz="2000" dirty="0" err="1">
                <a:effectLst>
                  <a:outerShdw blurRad="38100" dist="38100" dir="2700000" algn="tl">
                    <a:srgbClr val="000000">
                      <a:alpha val="43137"/>
                    </a:srgbClr>
                  </a:outerShdw>
                </a:effectLst>
                <a:latin typeface="+mj-lt"/>
              </a:rPr>
              <a:t>compétence</a:t>
            </a:r>
            <a:r>
              <a:rPr lang="en-US" sz="2000" dirty="0">
                <a:effectLst>
                  <a:outerShdw blurRad="38100" dist="38100" dir="2700000" algn="tl">
                    <a:srgbClr val="000000">
                      <a:alpha val="43137"/>
                    </a:srgbClr>
                  </a:outerShdw>
                </a:effectLst>
                <a:latin typeface="+mj-lt"/>
              </a:rPr>
              <a:t> </a:t>
            </a:r>
            <a:r>
              <a:rPr lang="en-US" sz="2000" dirty="0" err="1">
                <a:effectLst>
                  <a:outerShdw blurRad="38100" dist="38100" dir="2700000" algn="tl">
                    <a:srgbClr val="000000">
                      <a:alpha val="43137"/>
                    </a:srgbClr>
                  </a:outerShdw>
                </a:effectLst>
                <a:latin typeface="+mj-lt"/>
              </a:rPr>
              <a:t>éthique</a:t>
            </a:r>
            <a:r>
              <a:rPr lang="en-US" sz="2000" dirty="0">
                <a:effectLst>
                  <a:outerShdw blurRad="38100" dist="38100" dir="2700000" algn="tl">
                    <a:srgbClr val="000000">
                      <a:alpha val="43137"/>
                    </a:srgbClr>
                  </a:outerShdw>
                </a:effectLst>
                <a:latin typeface="+mj-lt"/>
              </a:rPr>
              <a:t> </a:t>
            </a:r>
          </a:p>
          <a:p>
            <a:endParaRPr lang="en-US" sz="2000" dirty="0">
              <a:effectLst>
                <a:outerShdw blurRad="38100" dist="38100" dir="2700000" algn="tl">
                  <a:srgbClr val="000000">
                    <a:alpha val="43137"/>
                  </a:srgbClr>
                </a:outerShdw>
              </a:effectLst>
              <a:latin typeface="+mj-lt"/>
            </a:endParaRPr>
          </a:p>
          <a:p>
            <a:r>
              <a:rPr lang="en-US" sz="2000" dirty="0">
                <a:effectLst>
                  <a:outerShdw blurRad="38100" dist="38100" dir="2700000" algn="tl">
                    <a:srgbClr val="000000">
                      <a:alpha val="43137"/>
                    </a:srgbClr>
                  </a:outerShdw>
                </a:effectLst>
                <a:latin typeface="+mj-lt"/>
              </a:rPr>
              <a:t>Revue de la </a:t>
            </a:r>
            <a:r>
              <a:rPr lang="en-US" sz="2000" dirty="0" err="1">
                <a:effectLst>
                  <a:outerShdw blurRad="38100" dist="38100" dir="2700000" algn="tl">
                    <a:srgbClr val="000000">
                      <a:alpha val="43137"/>
                    </a:srgbClr>
                  </a:outerShdw>
                </a:effectLst>
                <a:latin typeface="+mj-lt"/>
              </a:rPr>
              <a:t>littérature</a:t>
            </a:r>
            <a:r>
              <a:rPr lang="en-US" sz="2000" dirty="0">
                <a:effectLst>
                  <a:outerShdw blurRad="38100" dist="38100" dir="2700000" algn="tl">
                    <a:srgbClr val="000000">
                      <a:alpha val="43137"/>
                    </a:srgbClr>
                  </a:outerShdw>
                </a:effectLst>
                <a:latin typeface="+mj-lt"/>
              </a:rPr>
              <a:t>, </a:t>
            </a:r>
            <a:r>
              <a:rPr lang="en-US" sz="2000" dirty="0" err="1">
                <a:effectLst>
                  <a:outerShdw blurRad="38100" dist="38100" dir="2700000" algn="tl">
                    <a:srgbClr val="000000">
                      <a:alpha val="43137"/>
                    </a:srgbClr>
                  </a:outerShdw>
                </a:effectLst>
                <a:latin typeface="+mj-lt"/>
              </a:rPr>
              <a:t>entrevues</a:t>
            </a:r>
            <a:r>
              <a:rPr lang="en-US" sz="2000" dirty="0">
                <a:effectLst>
                  <a:outerShdw blurRad="38100" dist="38100" dir="2700000" algn="tl">
                    <a:srgbClr val="000000">
                      <a:alpha val="43137"/>
                    </a:srgbClr>
                  </a:outerShdw>
                </a:effectLst>
                <a:latin typeface="+mj-lt"/>
              </a:rPr>
              <a:t>, </a:t>
            </a:r>
            <a:r>
              <a:rPr lang="en-US" sz="2000" dirty="0" err="1">
                <a:effectLst>
                  <a:outerShdw blurRad="38100" dist="38100" dir="2700000" algn="tl">
                    <a:srgbClr val="000000">
                      <a:alpha val="43137"/>
                    </a:srgbClr>
                  </a:outerShdw>
                </a:effectLst>
                <a:latin typeface="+mj-lt"/>
              </a:rPr>
              <a:t>meilleures</a:t>
            </a:r>
            <a:r>
              <a:rPr lang="en-US" sz="2000" dirty="0">
                <a:effectLst>
                  <a:outerShdw blurRad="38100" dist="38100" dir="2700000" algn="tl">
                    <a:srgbClr val="000000">
                      <a:alpha val="43137"/>
                    </a:srgbClr>
                  </a:outerShdw>
                </a:effectLst>
                <a:latin typeface="+mj-lt"/>
              </a:rPr>
              <a:t> pratiques EDI.</a:t>
            </a:r>
          </a:p>
        </p:txBody>
      </p:sp>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p:txBody>
          <a:bodyPr/>
          <a:lstStyle/>
          <a:p>
            <a:r>
              <a:rPr lang="en-US" sz="2000" dirty="0">
                <a:effectLst>
                  <a:outerShdw blurRad="38100" dist="38100" dir="2700000" algn="tl">
                    <a:srgbClr val="000000">
                      <a:alpha val="43137"/>
                    </a:srgbClr>
                  </a:outerShdw>
                </a:effectLst>
                <a:latin typeface="+mj-lt"/>
              </a:rPr>
              <a:t>Identification des </a:t>
            </a:r>
            <a:r>
              <a:rPr lang="en-US" sz="2000" dirty="0" err="1">
                <a:effectLst>
                  <a:outerShdw blurRad="38100" dist="38100" dir="2700000" algn="tl">
                    <a:srgbClr val="000000">
                      <a:alpha val="43137"/>
                    </a:srgbClr>
                  </a:outerShdw>
                </a:effectLst>
                <a:latin typeface="+mj-lt"/>
              </a:rPr>
              <a:t>besoins</a:t>
            </a:r>
            <a:r>
              <a:rPr lang="en-US" sz="2000" dirty="0">
                <a:effectLst>
                  <a:outerShdw blurRad="38100" dist="38100" dir="2700000" algn="tl">
                    <a:srgbClr val="000000">
                      <a:alpha val="43137"/>
                    </a:srgbClr>
                  </a:outerShdw>
                </a:effectLst>
                <a:latin typeface="+mj-lt"/>
              </a:rPr>
              <a:t> </a:t>
            </a:r>
            <a:r>
              <a:rPr lang="en-US" sz="2000" dirty="0" err="1">
                <a:effectLst>
                  <a:outerShdw blurRad="38100" dist="38100" dir="2700000" algn="tl">
                    <a:srgbClr val="000000">
                      <a:alpha val="43137"/>
                    </a:srgbClr>
                  </a:outerShdw>
                </a:effectLst>
                <a:latin typeface="+mj-lt"/>
              </a:rPr>
              <a:t>spécifiques</a:t>
            </a:r>
            <a:r>
              <a:rPr lang="en-US" sz="2000" dirty="0">
                <a:effectLst>
                  <a:outerShdw blurRad="38100" dist="38100" dir="2700000" algn="tl">
                    <a:srgbClr val="000000">
                      <a:alpha val="43137"/>
                    </a:srgbClr>
                  </a:outerShdw>
                </a:effectLst>
                <a:latin typeface="+mj-lt"/>
              </a:rPr>
              <a:t> en </a:t>
            </a:r>
            <a:r>
              <a:rPr lang="en-US" sz="2000" dirty="0" err="1">
                <a:effectLst>
                  <a:outerShdw blurRad="38100" dist="38100" dir="2700000" algn="tl">
                    <a:srgbClr val="000000">
                      <a:alpha val="43137"/>
                    </a:srgbClr>
                  </a:outerShdw>
                </a:effectLst>
                <a:latin typeface="+mj-lt"/>
              </a:rPr>
              <a:t>enseignement</a:t>
            </a:r>
            <a:r>
              <a:rPr lang="en-US" sz="2000" dirty="0">
                <a:effectLst>
                  <a:outerShdw blurRad="38100" dist="38100" dir="2700000" algn="tl">
                    <a:srgbClr val="000000">
                      <a:alpha val="43137"/>
                    </a:srgbClr>
                  </a:outerShdw>
                </a:effectLst>
                <a:latin typeface="+mj-lt"/>
              </a:rPr>
              <a:t> de </a:t>
            </a:r>
            <a:r>
              <a:rPr lang="en-US" sz="2000" dirty="0" err="1">
                <a:effectLst>
                  <a:outerShdw blurRad="38100" dist="38100" dir="2700000" algn="tl">
                    <a:srgbClr val="000000">
                      <a:alpha val="43137"/>
                    </a:srgbClr>
                  </a:outerShdw>
                </a:effectLst>
                <a:latin typeface="+mj-lt"/>
              </a:rPr>
              <a:t>l’éthique</a:t>
            </a:r>
            <a:r>
              <a:rPr lang="en-US" sz="2000" dirty="0">
                <a:effectLst>
                  <a:outerShdw blurRad="38100" dist="38100" dir="2700000" algn="tl">
                    <a:srgbClr val="000000">
                      <a:alpha val="43137"/>
                    </a:srgbClr>
                  </a:outerShdw>
                </a:effectLst>
                <a:latin typeface="+mj-lt"/>
              </a:rPr>
              <a:t> de </a:t>
            </a:r>
            <a:r>
              <a:rPr lang="en-US" sz="2000" dirty="0" err="1">
                <a:effectLst>
                  <a:outerShdw blurRad="38100" dist="38100" dir="2700000" algn="tl">
                    <a:srgbClr val="000000">
                      <a:alpha val="43137"/>
                    </a:srgbClr>
                  </a:outerShdw>
                </a:effectLst>
                <a:latin typeface="+mj-lt"/>
              </a:rPr>
              <a:t>l’IA</a:t>
            </a:r>
            <a:r>
              <a:rPr lang="en-US" sz="2000" dirty="0">
                <a:effectLst>
                  <a:outerShdw blurRad="38100" dist="38100" dir="2700000" algn="tl">
                    <a:srgbClr val="000000">
                      <a:alpha val="43137"/>
                    </a:srgbClr>
                  </a:outerShdw>
                </a:effectLst>
                <a:latin typeface="+mj-lt"/>
              </a:rPr>
              <a:t>.</a:t>
            </a:r>
          </a:p>
          <a:p>
            <a:endParaRPr lang="en-US" sz="2000" dirty="0">
              <a:effectLst>
                <a:outerShdw blurRad="38100" dist="38100" dir="2700000" algn="tl">
                  <a:srgbClr val="000000">
                    <a:alpha val="43137"/>
                  </a:srgbClr>
                </a:outerShdw>
              </a:effectLst>
              <a:latin typeface="+mj-lt"/>
            </a:endParaRPr>
          </a:p>
          <a:p>
            <a:r>
              <a:rPr lang="en-US" sz="2000" dirty="0">
                <a:effectLst>
                  <a:outerShdw blurRad="38100" dist="38100" dir="2700000" algn="tl">
                    <a:srgbClr val="000000">
                      <a:alpha val="43137"/>
                    </a:srgbClr>
                  </a:outerShdw>
                </a:effectLst>
                <a:latin typeface="+mj-lt"/>
              </a:rPr>
              <a:t>Recension des formations, ateliers de travail, experiences terrain.   </a:t>
            </a:r>
          </a:p>
        </p:txBody>
      </p:sp>
      <p:sp>
        <p:nvSpPr>
          <p:cNvPr id="90" name="Text Placeholder 89" descr="content block 3">
            <a:extLst>
              <a:ext uri="{FF2B5EF4-FFF2-40B4-BE49-F238E27FC236}">
                <a16:creationId xmlns:a16="http://schemas.microsoft.com/office/drawing/2014/main" id="{AC38A326-FA47-4BD6-B27D-DEB6A4485AB5}"/>
              </a:ext>
            </a:extLst>
          </p:cNvPr>
          <p:cNvSpPr>
            <a:spLocks noGrp="1"/>
          </p:cNvSpPr>
          <p:nvPr>
            <p:ph type="body" sz="quarter" idx="15"/>
          </p:nvPr>
        </p:nvSpPr>
        <p:spPr/>
        <p:txBody>
          <a:bodyPr/>
          <a:lstStyle/>
          <a:p>
            <a:r>
              <a:rPr lang="en-US" sz="2000" dirty="0">
                <a:effectLst>
                  <a:outerShdw blurRad="38100" dist="38100" dir="2700000" algn="tl">
                    <a:srgbClr val="000000">
                      <a:alpha val="43137"/>
                    </a:srgbClr>
                  </a:outerShdw>
                </a:effectLst>
                <a:latin typeface="+mj-lt"/>
              </a:rPr>
              <a:t>Production </a:t>
            </a:r>
            <a:r>
              <a:rPr lang="en-US" sz="2000" dirty="0" err="1">
                <a:effectLst>
                  <a:outerShdw blurRad="38100" dist="38100" dir="2700000" algn="tl">
                    <a:srgbClr val="000000">
                      <a:alpha val="43137"/>
                    </a:srgbClr>
                  </a:outerShdw>
                </a:effectLst>
                <a:latin typeface="+mj-lt"/>
              </a:rPr>
              <a:t>d’une</a:t>
            </a:r>
            <a:r>
              <a:rPr lang="en-US" sz="2000" dirty="0">
                <a:effectLst>
                  <a:outerShdw blurRad="38100" dist="38100" dir="2700000" algn="tl">
                    <a:srgbClr val="000000">
                      <a:alpha val="43137"/>
                    </a:srgbClr>
                  </a:outerShdw>
                </a:effectLst>
                <a:latin typeface="+mj-lt"/>
              </a:rPr>
              <a:t> </a:t>
            </a:r>
            <a:r>
              <a:rPr lang="en-US" sz="2000" dirty="0" err="1">
                <a:effectLst>
                  <a:outerShdw blurRad="38100" dist="38100" dir="2700000" algn="tl">
                    <a:srgbClr val="000000">
                      <a:alpha val="43137"/>
                    </a:srgbClr>
                  </a:outerShdw>
                </a:effectLst>
                <a:latin typeface="+mj-lt"/>
              </a:rPr>
              <a:t>trousse</a:t>
            </a:r>
            <a:r>
              <a:rPr lang="en-US" sz="2000" dirty="0">
                <a:effectLst>
                  <a:outerShdw blurRad="38100" dist="38100" dir="2700000" algn="tl">
                    <a:srgbClr val="000000">
                      <a:alpha val="43137"/>
                    </a:srgbClr>
                  </a:outerShdw>
                </a:effectLst>
                <a:latin typeface="+mj-lt"/>
              </a:rPr>
              <a:t> </a:t>
            </a:r>
            <a:r>
              <a:rPr lang="en-US" sz="2000" dirty="0" err="1">
                <a:effectLst>
                  <a:outerShdw blurRad="38100" dist="38100" dir="2700000" algn="tl">
                    <a:srgbClr val="000000">
                      <a:alpha val="43137"/>
                    </a:srgbClr>
                  </a:outerShdw>
                </a:effectLst>
                <a:latin typeface="+mj-lt"/>
              </a:rPr>
              <a:t>pédagogique</a:t>
            </a:r>
            <a:r>
              <a:rPr lang="en-US" sz="2000" dirty="0">
                <a:effectLst>
                  <a:outerShdw blurRad="38100" dist="38100" dir="2700000" algn="tl">
                    <a:srgbClr val="000000">
                      <a:alpha val="43137"/>
                    </a:srgbClr>
                  </a:outerShdw>
                </a:effectLst>
                <a:latin typeface="+mj-lt"/>
              </a:rPr>
              <a:t> en </a:t>
            </a:r>
            <a:r>
              <a:rPr lang="en-US" sz="2000" dirty="0" err="1">
                <a:effectLst>
                  <a:outerShdw blurRad="38100" dist="38100" dir="2700000" algn="tl">
                    <a:srgbClr val="000000">
                      <a:alpha val="43137"/>
                    </a:srgbClr>
                  </a:outerShdw>
                </a:effectLst>
                <a:latin typeface="+mj-lt"/>
              </a:rPr>
              <a:t>enseignement</a:t>
            </a:r>
            <a:r>
              <a:rPr lang="en-US" sz="2000" dirty="0">
                <a:effectLst>
                  <a:outerShdw blurRad="38100" dist="38100" dir="2700000" algn="tl">
                    <a:srgbClr val="000000">
                      <a:alpha val="43137"/>
                    </a:srgbClr>
                  </a:outerShdw>
                </a:effectLst>
                <a:latin typeface="+mj-lt"/>
              </a:rPr>
              <a:t> </a:t>
            </a:r>
            <a:r>
              <a:rPr lang="en-US" sz="2000" dirty="0" err="1">
                <a:effectLst>
                  <a:outerShdw blurRad="38100" dist="38100" dir="2700000" algn="tl">
                    <a:srgbClr val="000000">
                      <a:alpha val="43137"/>
                    </a:srgbClr>
                  </a:outerShdw>
                </a:effectLst>
                <a:latin typeface="+mj-lt"/>
              </a:rPr>
              <a:t>supérieur</a:t>
            </a:r>
            <a:r>
              <a:rPr lang="en-US" sz="2000" dirty="0">
                <a:effectLst>
                  <a:outerShdw blurRad="38100" dist="38100" dir="2700000" algn="tl">
                    <a:srgbClr val="000000">
                      <a:alpha val="43137"/>
                    </a:srgbClr>
                  </a:outerShdw>
                </a:effectLst>
                <a:latin typeface="+mj-lt"/>
              </a:rPr>
              <a:t> de </a:t>
            </a:r>
            <a:r>
              <a:rPr lang="en-US" sz="2000" dirty="0" err="1">
                <a:effectLst>
                  <a:outerShdw blurRad="38100" dist="38100" dir="2700000" algn="tl">
                    <a:srgbClr val="000000">
                      <a:alpha val="43137"/>
                    </a:srgbClr>
                  </a:outerShdw>
                </a:effectLst>
                <a:latin typeface="+mj-lt"/>
              </a:rPr>
              <a:t>l’IA</a:t>
            </a:r>
            <a:r>
              <a:rPr lang="en-US" sz="2000" dirty="0">
                <a:effectLst>
                  <a:outerShdw blurRad="38100" dist="38100" dir="2700000" algn="tl">
                    <a:srgbClr val="000000">
                      <a:alpha val="43137"/>
                    </a:srgbClr>
                  </a:outerShdw>
                </a:effectLst>
                <a:latin typeface="+mj-lt"/>
              </a:rPr>
              <a:t> accessible en </a:t>
            </a:r>
            <a:r>
              <a:rPr lang="en-US" sz="2000" dirty="0" err="1">
                <a:effectLst>
                  <a:outerShdw blurRad="38100" dist="38100" dir="2700000" algn="tl">
                    <a:srgbClr val="000000">
                      <a:alpha val="43137"/>
                    </a:srgbClr>
                  </a:outerShdw>
                </a:effectLst>
                <a:latin typeface="+mj-lt"/>
              </a:rPr>
              <a:t>ligne</a:t>
            </a:r>
            <a:r>
              <a:rPr lang="en-US" sz="2000" dirty="0">
                <a:effectLst>
                  <a:outerShdw blurRad="38100" dist="38100" dir="2700000" algn="tl">
                    <a:srgbClr val="000000">
                      <a:alpha val="43137"/>
                    </a:srgbClr>
                  </a:outerShdw>
                </a:effectLst>
                <a:latin typeface="+mj-lt"/>
              </a:rPr>
              <a:t>. </a:t>
            </a:r>
          </a:p>
        </p:txBody>
      </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pic>
        <p:nvPicPr>
          <p:cNvPr id="8" name="Graphic 7" descr="Desk with solid fill">
            <a:extLst>
              <a:ext uri="{FF2B5EF4-FFF2-40B4-BE49-F238E27FC236}">
                <a16:creationId xmlns:a16="http://schemas.microsoft.com/office/drawing/2014/main" id="{B4019518-27FE-42E3-BBA7-E709D6A40D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3367" y="1722918"/>
            <a:ext cx="1089868" cy="1089868"/>
          </a:xfrm>
          <a:prstGeom prst="rect">
            <a:avLst/>
          </a:prstGeom>
          <a:effectLst>
            <a:outerShdw blurRad="50800" dist="38100" dir="2700000" algn="tl" rotWithShape="0">
              <a:prstClr val="black">
                <a:alpha val="40000"/>
              </a:prstClr>
            </a:outerShdw>
          </a:effectLst>
        </p:spPr>
      </p:pic>
      <p:pic>
        <p:nvPicPr>
          <p:cNvPr id="17" name="Content Placeholder 16" descr="Chat with solid fill">
            <a:extLst>
              <a:ext uri="{FF2B5EF4-FFF2-40B4-BE49-F238E27FC236}">
                <a16:creationId xmlns:a16="http://schemas.microsoft.com/office/drawing/2014/main" id="{58B8F2FE-B724-4820-97AB-5235DAFB418D}"/>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4538349" y="1883467"/>
            <a:ext cx="914400" cy="914400"/>
          </a:xfrm>
          <a:effectLst>
            <a:outerShdw blurRad="50800" dist="38100" dir="2700000" algn="tl" rotWithShape="0">
              <a:prstClr val="black">
                <a:alpha val="40000"/>
              </a:prstClr>
            </a:outerShdw>
          </a:effectLst>
        </p:spPr>
      </p:pic>
      <p:grpSp>
        <p:nvGrpSpPr>
          <p:cNvPr id="21" name="Group 6">
            <a:extLst>
              <a:ext uri="{FF2B5EF4-FFF2-40B4-BE49-F238E27FC236}">
                <a16:creationId xmlns:a16="http://schemas.microsoft.com/office/drawing/2014/main" id="{4A6DA4F3-0C0B-492B-A921-7FF735CB2F4D}"/>
              </a:ext>
              <a:ext uri="{C183D7F6-B498-43B3-948B-1728B52AA6E4}">
                <adec:decorative xmlns:adec="http://schemas.microsoft.com/office/drawing/2017/decorative" val="1"/>
              </a:ext>
            </a:extLst>
          </p:cNvPr>
          <p:cNvGrpSpPr/>
          <p:nvPr/>
        </p:nvGrpSpPr>
        <p:grpSpPr>
          <a:xfrm>
            <a:off x="9620755" y="6299"/>
            <a:ext cx="2570831" cy="6858001"/>
            <a:chOff x="9621170" y="0"/>
            <a:chExt cx="2570831" cy="6858001"/>
          </a:xfrm>
        </p:grpSpPr>
        <p:sp>
          <p:nvSpPr>
            <p:cNvPr id="22" name="Freeform: Shape 31">
              <a:extLst>
                <a:ext uri="{FF2B5EF4-FFF2-40B4-BE49-F238E27FC236}">
                  <a16:creationId xmlns:a16="http://schemas.microsoft.com/office/drawing/2014/main" id="{78153569-44B1-4068-9054-43CF9F77A5C4}"/>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9">
              <a:extLst>
                <a:ext uri="{FF2B5EF4-FFF2-40B4-BE49-F238E27FC236}">
                  <a16:creationId xmlns:a16="http://schemas.microsoft.com/office/drawing/2014/main" id="{44A3F7DC-4001-4D39-8D94-E32FBF110DB2}"/>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7">
              <a:extLst>
                <a:ext uri="{FF2B5EF4-FFF2-40B4-BE49-F238E27FC236}">
                  <a16:creationId xmlns:a16="http://schemas.microsoft.com/office/drawing/2014/main" id="{1C5006EF-569B-435F-81B9-5ECF92A79875}"/>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5">
              <a:extLst>
                <a:ext uri="{FF2B5EF4-FFF2-40B4-BE49-F238E27FC236}">
                  <a16:creationId xmlns:a16="http://schemas.microsoft.com/office/drawing/2014/main" id="{B670B7EC-EA59-4579-97EB-EB37A1715F13}"/>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23">
              <a:extLst>
                <a:ext uri="{FF2B5EF4-FFF2-40B4-BE49-F238E27FC236}">
                  <a16:creationId xmlns:a16="http://schemas.microsoft.com/office/drawing/2014/main" id="{172447E7-5747-4F53-AAA0-26C88F29BEF5}"/>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3" name="Graphique 2" descr="Porte-documents avec un remplissage uni">
            <a:extLst>
              <a:ext uri="{FF2B5EF4-FFF2-40B4-BE49-F238E27FC236}">
                <a16:creationId xmlns:a16="http://schemas.microsoft.com/office/drawing/2014/main" id="{F22AD44E-92C4-0B10-749F-3860169199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47863" y="1933950"/>
            <a:ext cx="763342" cy="763342"/>
          </a:xfrm>
          <a:prstGeom prst="rect">
            <a:avLst/>
          </a:prstGeom>
        </p:spPr>
      </p:pic>
      <p:sp>
        <p:nvSpPr>
          <p:cNvPr id="6" name="Espace réservé du contenu 5">
            <a:extLst>
              <a:ext uri="{FF2B5EF4-FFF2-40B4-BE49-F238E27FC236}">
                <a16:creationId xmlns:a16="http://schemas.microsoft.com/office/drawing/2014/main" id="{3FDB616A-EEF7-68EF-08F6-5CDB26BCDB3F}"/>
              </a:ext>
            </a:extLst>
          </p:cNvPr>
          <p:cNvSpPr>
            <a:spLocks noGrp="1"/>
          </p:cNvSpPr>
          <p:nvPr>
            <p:ph sz="quarter" idx="14"/>
          </p:nvPr>
        </p:nvSpPr>
        <p:spPr/>
        <p:txBody>
          <a:bodyPr/>
          <a:lstStyle/>
          <a:p>
            <a:endParaRPr lang="en-CA"/>
          </a:p>
        </p:txBody>
      </p:sp>
    </p:spTree>
    <p:extLst>
      <p:ext uri="{BB962C8B-B14F-4D97-AF65-F5344CB8AC3E}">
        <p14:creationId xmlns:p14="http://schemas.microsoft.com/office/powerpoint/2010/main" val="319101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rme libre : Forme 10">
            <a:extLst>
              <a:ext uri="{FF2B5EF4-FFF2-40B4-BE49-F238E27FC236}">
                <a16:creationId xmlns:a16="http://schemas.microsoft.com/office/drawing/2014/main" id="{EEFA2FBF-66A2-416F-8FB7-E470355104FF}"/>
              </a:ext>
            </a:extLst>
          </p:cNvPr>
          <p:cNvSpPr/>
          <p:nvPr/>
        </p:nvSpPr>
        <p:spPr>
          <a:xfrm>
            <a:off x="13172339" y="4284535"/>
            <a:ext cx="589671" cy="1915064"/>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fr-FR">
              <a:solidFill>
                <a:prstClr val="white"/>
              </a:solidFill>
              <a:latin typeface="Calibri Light"/>
            </a:endParaRPr>
          </a:p>
        </p:txBody>
      </p:sp>
      <p:pic>
        <p:nvPicPr>
          <p:cNvPr id="6" name="Image 5">
            <a:extLst>
              <a:ext uri="{FF2B5EF4-FFF2-40B4-BE49-F238E27FC236}">
                <a16:creationId xmlns:a16="http://schemas.microsoft.com/office/drawing/2014/main" id="{7FF44118-399F-4607-B3AE-DA38FE1C04DB}"/>
              </a:ext>
            </a:extLst>
          </p:cNvPr>
          <p:cNvPicPr>
            <a:picLocks noChangeAspect="1"/>
          </p:cNvPicPr>
          <p:nvPr/>
        </p:nvPicPr>
        <p:blipFill>
          <a:blip r:embed="rId2"/>
          <a:stretch>
            <a:fillRect/>
          </a:stretch>
        </p:blipFill>
        <p:spPr>
          <a:xfrm>
            <a:off x="2321960" y="136525"/>
            <a:ext cx="5998917" cy="6721475"/>
          </a:xfrm>
          <a:prstGeom prst="rect">
            <a:avLst/>
          </a:prstGeom>
          <a:noFill/>
        </p:spPr>
      </p:pic>
      <p:pic>
        <p:nvPicPr>
          <p:cNvPr id="7" name="Image 6">
            <a:extLst>
              <a:ext uri="{FF2B5EF4-FFF2-40B4-BE49-F238E27FC236}">
                <a16:creationId xmlns:a16="http://schemas.microsoft.com/office/drawing/2014/main" id="{94A50026-4B64-4AB2-ABB5-B8425048E288}"/>
              </a:ext>
            </a:extLst>
          </p:cNvPr>
          <p:cNvPicPr>
            <a:picLocks noChangeAspect="1"/>
          </p:cNvPicPr>
          <p:nvPr/>
        </p:nvPicPr>
        <p:blipFill>
          <a:blip r:embed="rId3"/>
          <a:stretch>
            <a:fillRect/>
          </a:stretch>
        </p:blipFill>
        <p:spPr>
          <a:xfrm>
            <a:off x="2" y="0"/>
            <a:ext cx="2321959" cy="6858000"/>
          </a:xfrm>
          <a:prstGeom prst="rect">
            <a:avLst/>
          </a:prstGeom>
        </p:spPr>
      </p:pic>
      <p:sp>
        <p:nvSpPr>
          <p:cNvPr id="11" name="Organigramme : Connecteur 10">
            <a:extLst>
              <a:ext uri="{FF2B5EF4-FFF2-40B4-BE49-F238E27FC236}">
                <a16:creationId xmlns:a16="http://schemas.microsoft.com/office/drawing/2014/main" id="{254EB599-0780-415B-9BB7-51EE521A06AC}"/>
              </a:ext>
            </a:extLst>
          </p:cNvPr>
          <p:cNvSpPr/>
          <p:nvPr/>
        </p:nvSpPr>
        <p:spPr>
          <a:xfrm>
            <a:off x="10565257" y="658403"/>
            <a:ext cx="1263723" cy="1232899"/>
          </a:xfrm>
          <a:prstGeom prst="flowChartConnector">
            <a:avLst/>
          </a:prstGeom>
          <a:solidFill>
            <a:srgbClr val="FDE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CA">
              <a:solidFill>
                <a:srgbClr val="FDE8D7"/>
              </a:solidFill>
              <a:latin typeface="Calibri Light"/>
            </a:endParaRPr>
          </a:p>
        </p:txBody>
      </p:sp>
      <p:sp>
        <p:nvSpPr>
          <p:cNvPr id="12" name="Organigramme : Connecteur 11">
            <a:extLst>
              <a:ext uri="{FF2B5EF4-FFF2-40B4-BE49-F238E27FC236}">
                <a16:creationId xmlns:a16="http://schemas.microsoft.com/office/drawing/2014/main" id="{731B1253-29EE-46CF-A36B-5F1DE460790E}"/>
              </a:ext>
            </a:extLst>
          </p:cNvPr>
          <p:cNvSpPr/>
          <p:nvPr/>
        </p:nvSpPr>
        <p:spPr>
          <a:xfrm>
            <a:off x="10565257" y="2043701"/>
            <a:ext cx="1263723" cy="1232899"/>
          </a:xfrm>
          <a:prstGeom prst="flowChartConnector">
            <a:avLst/>
          </a:prstGeom>
          <a:solidFill>
            <a:srgbClr val="FDE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CA">
              <a:solidFill>
                <a:srgbClr val="FDE8D7"/>
              </a:solidFill>
              <a:latin typeface="Calibri Light"/>
            </a:endParaRPr>
          </a:p>
        </p:txBody>
      </p:sp>
      <p:sp>
        <p:nvSpPr>
          <p:cNvPr id="13" name="Organigramme : Connecteur 12">
            <a:extLst>
              <a:ext uri="{FF2B5EF4-FFF2-40B4-BE49-F238E27FC236}">
                <a16:creationId xmlns:a16="http://schemas.microsoft.com/office/drawing/2014/main" id="{0F6EA73F-D72C-47CC-B503-CD290FCE0035}"/>
              </a:ext>
            </a:extLst>
          </p:cNvPr>
          <p:cNvSpPr/>
          <p:nvPr/>
        </p:nvSpPr>
        <p:spPr>
          <a:xfrm>
            <a:off x="10565257" y="3443556"/>
            <a:ext cx="1263723" cy="1232899"/>
          </a:xfrm>
          <a:prstGeom prst="flowChartConnector">
            <a:avLst/>
          </a:prstGeom>
          <a:solidFill>
            <a:srgbClr val="FDE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CA">
              <a:solidFill>
                <a:srgbClr val="FDE8D7"/>
              </a:solidFill>
              <a:latin typeface="Calibri Light"/>
            </a:endParaRPr>
          </a:p>
        </p:txBody>
      </p:sp>
      <p:sp>
        <p:nvSpPr>
          <p:cNvPr id="14" name="Organigramme : Connecteur 13">
            <a:extLst>
              <a:ext uri="{FF2B5EF4-FFF2-40B4-BE49-F238E27FC236}">
                <a16:creationId xmlns:a16="http://schemas.microsoft.com/office/drawing/2014/main" id="{47EDDFF1-7F29-431B-BD8A-9C33ADC8EEAC}"/>
              </a:ext>
            </a:extLst>
          </p:cNvPr>
          <p:cNvSpPr/>
          <p:nvPr/>
        </p:nvSpPr>
        <p:spPr>
          <a:xfrm>
            <a:off x="10565257" y="4828855"/>
            <a:ext cx="1263723" cy="1232899"/>
          </a:xfrm>
          <a:prstGeom prst="flowChartConnector">
            <a:avLst/>
          </a:prstGeom>
          <a:solidFill>
            <a:srgbClr val="FDE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CA">
              <a:solidFill>
                <a:srgbClr val="FDE8D7"/>
              </a:solidFill>
              <a:latin typeface="Calibri Light"/>
            </a:endParaRPr>
          </a:p>
        </p:txBody>
      </p:sp>
      <p:sp>
        <p:nvSpPr>
          <p:cNvPr id="15" name="Organigramme : Connecteur 14">
            <a:extLst>
              <a:ext uri="{FF2B5EF4-FFF2-40B4-BE49-F238E27FC236}">
                <a16:creationId xmlns:a16="http://schemas.microsoft.com/office/drawing/2014/main" id="{3ABA67C1-7377-49E8-85C1-88C7450DF68B}"/>
              </a:ext>
            </a:extLst>
          </p:cNvPr>
          <p:cNvSpPr/>
          <p:nvPr/>
        </p:nvSpPr>
        <p:spPr>
          <a:xfrm>
            <a:off x="10565257" y="6199599"/>
            <a:ext cx="1263723" cy="1232899"/>
          </a:xfrm>
          <a:prstGeom prst="flowChartConnector">
            <a:avLst/>
          </a:prstGeom>
          <a:solidFill>
            <a:srgbClr val="FDE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CA">
              <a:solidFill>
                <a:srgbClr val="FDE8D7"/>
              </a:solidFill>
              <a:latin typeface="Calibri Light"/>
            </a:endParaRPr>
          </a:p>
        </p:txBody>
      </p:sp>
      <p:sp>
        <p:nvSpPr>
          <p:cNvPr id="16" name="Organigramme : Connecteur 15">
            <a:extLst>
              <a:ext uri="{FF2B5EF4-FFF2-40B4-BE49-F238E27FC236}">
                <a16:creationId xmlns:a16="http://schemas.microsoft.com/office/drawing/2014/main" id="{65269976-0142-47FE-A8AB-D154872B931E}"/>
              </a:ext>
            </a:extLst>
          </p:cNvPr>
          <p:cNvSpPr/>
          <p:nvPr/>
        </p:nvSpPr>
        <p:spPr>
          <a:xfrm>
            <a:off x="10565257" y="-726896"/>
            <a:ext cx="1263723" cy="1232899"/>
          </a:xfrm>
          <a:prstGeom prst="flowChartConnector">
            <a:avLst/>
          </a:prstGeom>
          <a:solidFill>
            <a:srgbClr val="FDE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CA">
              <a:solidFill>
                <a:srgbClr val="FDE8D7"/>
              </a:solidFill>
              <a:latin typeface="Calibri Light"/>
            </a:endParaRPr>
          </a:p>
        </p:txBody>
      </p:sp>
      <p:pic>
        <p:nvPicPr>
          <p:cNvPr id="2" name="Image 1">
            <a:extLst>
              <a:ext uri="{FF2B5EF4-FFF2-40B4-BE49-F238E27FC236}">
                <a16:creationId xmlns:a16="http://schemas.microsoft.com/office/drawing/2014/main" id="{5072087C-EABD-E187-53DA-A980BC51B1AF}"/>
              </a:ext>
            </a:extLst>
          </p:cNvPr>
          <p:cNvPicPr>
            <a:picLocks noChangeAspect="1"/>
          </p:cNvPicPr>
          <p:nvPr/>
        </p:nvPicPr>
        <p:blipFill>
          <a:blip r:embed="rId4"/>
          <a:stretch>
            <a:fillRect/>
          </a:stretch>
        </p:blipFill>
        <p:spPr>
          <a:xfrm>
            <a:off x="8485535" y="908119"/>
            <a:ext cx="1827363" cy="1827363"/>
          </a:xfrm>
          <a:prstGeom prst="rect">
            <a:avLst/>
          </a:prstGeom>
        </p:spPr>
      </p:pic>
      <p:pic>
        <p:nvPicPr>
          <p:cNvPr id="1026" name="Picture 2">
            <a:extLst>
              <a:ext uri="{FF2B5EF4-FFF2-40B4-BE49-F238E27FC236}">
                <a16:creationId xmlns:a16="http://schemas.microsoft.com/office/drawing/2014/main" id="{6C4EFD9C-4E68-519D-61A3-425496D9C8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7833" y="4407872"/>
            <a:ext cx="1915064" cy="19150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132EBFB-43CB-8D8C-7EC9-8E25905E6D1E}"/>
              </a:ext>
            </a:extLst>
          </p:cNvPr>
          <p:cNvSpPr txBox="1"/>
          <p:nvPr/>
        </p:nvSpPr>
        <p:spPr>
          <a:xfrm>
            <a:off x="8485535" y="473737"/>
            <a:ext cx="1915064" cy="369332"/>
          </a:xfrm>
          <a:prstGeom prst="rect">
            <a:avLst/>
          </a:prstGeom>
          <a:noFill/>
        </p:spPr>
        <p:txBody>
          <a:bodyPr wrap="square" rtlCol="0">
            <a:spAutoFit/>
          </a:bodyPr>
          <a:lstStyle/>
          <a:p>
            <a:pPr defTabSz="914377">
              <a:defRPr/>
            </a:pPr>
            <a:r>
              <a:rPr lang="fr-CA" dirty="0">
                <a:solidFill>
                  <a:prstClr val="black"/>
                </a:solidFill>
                <a:latin typeface="Calibri Light"/>
              </a:rPr>
              <a:t>Version française </a:t>
            </a:r>
            <a:endParaRPr lang="en-CA" dirty="0">
              <a:solidFill>
                <a:prstClr val="black"/>
              </a:solidFill>
              <a:latin typeface="Calibri Light"/>
            </a:endParaRPr>
          </a:p>
        </p:txBody>
      </p:sp>
      <p:sp>
        <p:nvSpPr>
          <p:cNvPr id="5" name="ZoneTexte 4">
            <a:extLst>
              <a:ext uri="{FF2B5EF4-FFF2-40B4-BE49-F238E27FC236}">
                <a16:creationId xmlns:a16="http://schemas.microsoft.com/office/drawing/2014/main" id="{AD5A86E4-2CAA-7FB3-FEDC-A9B38EEC42BF}"/>
              </a:ext>
            </a:extLst>
          </p:cNvPr>
          <p:cNvSpPr txBox="1"/>
          <p:nvPr/>
        </p:nvSpPr>
        <p:spPr>
          <a:xfrm>
            <a:off x="8485536" y="3937853"/>
            <a:ext cx="1678921" cy="369332"/>
          </a:xfrm>
          <a:prstGeom prst="rect">
            <a:avLst/>
          </a:prstGeom>
          <a:noFill/>
        </p:spPr>
        <p:txBody>
          <a:bodyPr wrap="none" rtlCol="0">
            <a:spAutoFit/>
          </a:bodyPr>
          <a:lstStyle/>
          <a:p>
            <a:pPr defTabSz="914377">
              <a:defRPr/>
            </a:pPr>
            <a:r>
              <a:rPr lang="fr-CA" dirty="0">
                <a:solidFill>
                  <a:prstClr val="black"/>
                </a:solidFill>
                <a:latin typeface="Calibri Light"/>
              </a:rPr>
              <a:t>Version anglaise</a:t>
            </a:r>
            <a:endParaRPr lang="en-CA" dirty="0">
              <a:solidFill>
                <a:prstClr val="black"/>
              </a:solidFill>
              <a:latin typeface="Calibri Light"/>
            </a:endParaRPr>
          </a:p>
        </p:txBody>
      </p:sp>
    </p:spTree>
    <p:extLst>
      <p:ext uri="{BB962C8B-B14F-4D97-AF65-F5344CB8AC3E}">
        <p14:creationId xmlns:p14="http://schemas.microsoft.com/office/powerpoint/2010/main" val="64840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8BE91B-1EDB-45A2-B373-30AEE083FC4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a:extLst>
              <a:ext uri="{FF2B5EF4-FFF2-40B4-BE49-F238E27FC236}">
                <a16:creationId xmlns:a16="http://schemas.microsoft.com/office/drawing/2014/main" id="{21C9DE79-2728-446A-8472-D413ECCAF13F}"/>
              </a:ext>
            </a:extLst>
          </p:cNvPr>
          <p:cNvSpPr>
            <a:spLocks noGrp="1"/>
          </p:cNvSpPr>
          <p:nvPr>
            <p:ph type="title"/>
          </p:nvPr>
        </p:nvSpPr>
        <p:spPr/>
        <p:txBody>
          <a:bodyPr/>
          <a:lstStyle/>
          <a:p>
            <a:r>
              <a:rPr lang="fr-CA" dirty="0"/>
              <a:t>-</a:t>
            </a:r>
            <a:endParaRPr lang="en-CA" dirty="0"/>
          </a:p>
        </p:txBody>
      </p:sp>
      <p:sp>
        <p:nvSpPr>
          <p:cNvPr id="5" name="Espace réservé du contenu 4">
            <a:extLst>
              <a:ext uri="{FF2B5EF4-FFF2-40B4-BE49-F238E27FC236}">
                <a16:creationId xmlns:a16="http://schemas.microsoft.com/office/drawing/2014/main" id="{4D635295-2619-4013-8978-18AD304AB8A5}"/>
              </a:ext>
            </a:extLst>
          </p:cNvPr>
          <p:cNvSpPr>
            <a:spLocks noGrp="1"/>
          </p:cNvSpPr>
          <p:nvPr>
            <p:ph sz="quarter" idx="13"/>
          </p:nvPr>
        </p:nvSpPr>
        <p:spPr/>
        <p:txBody>
          <a:bodyPr/>
          <a:lstStyle/>
          <a:p>
            <a:endParaRPr lang="en-CA"/>
          </a:p>
        </p:txBody>
      </p:sp>
      <p:pic>
        <p:nvPicPr>
          <p:cNvPr id="7" name="Image 6">
            <a:extLst>
              <a:ext uri="{FF2B5EF4-FFF2-40B4-BE49-F238E27FC236}">
                <a16:creationId xmlns:a16="http://schemas.microsoft.com/office/drawing/2014/main" id="{3C0946E0-9324-4254-91AB-9C6A5C4F323C}"/>
              </a:ext>
            </a:extLst>
          </p:cNvPr>
          <p:cNvPicPr>
            <a:picLocks noChangeAspect="1"/>
          </p:cNvPicPr>
          <p:nvPr/>
        </p:nvPicPr>
        <p:blipFill>
          <a:blip r:embed="rId2"/>
          <a:stretch>
            <a:fillRect/>
          </a:stretch>
        </p:blipFill>
        <p:spPr>
          <a:xfrm>
            <a:off x="-1" y="0"/>
            <a:ext cx="2321959" cy="6858000"/>
          </a:xfrm>
          <a:prstGeom prst="rect">
            <a:avLst/>
          </a:prstGeom>
        </p:spPr>
      </p:pic>
      <p:pic>
        <p:nvPicPr>
          <p:cNvPr id="8" name="Image 7">
            <a:extLst>
              <a:ext uri="{FF2B5EF4-FFF2-40B4-BE49-F238E27FC236}">
                <a16:creationId xmlns:a16="http://schemas.microsoft.com/office/drawing/2014/main" id="{740BD52E-F639-48A5-B5AD-AECDD122E6E7}"/>
              </a:ext>
            </a:extLst>
          </p:cNvPr>
          <p:cNvPicPr>
            <a:picLocks noChangeAspect="1"/>
          </p:cNvPicPr>
          <p:nvPr/>
        </p:nvPicPr>
        <p:blipFill>
          <a:blip r:embed="rId3"/>
          <a:stretch>
            <a:fillRect/>
          </a:stretch>
        </p:blipFill>
        <p:spPr>
          <a:xfrm>
            <a:off x="9385945" y="-1"/>
            <a:ext cx="2806056" cy="3680347"/>
          </a:xfrm>
          <a:prstGeom prst="rect">
            <a:avLst/>
          </a:prstGeom>
        </p:spPr>
      </p:pic>
      <p:sp>
        <p:nvSpPr>
          <p:cNvPr id="12" name="Text Placeholder 86" descr="content block 1">
            <a:extLst>
              <a:ext uri="{FF2B5EF4-FFF2-40B4-BE49-F238E27FC236}">
                <a16:creationId xmlns:a16="http://schemas.microsoft.com/office/drawing/2014/main" id="{C15DB88B-B9DC-4F5D-84A5-783678B42699}"/>
              </a:ext>
            </a:extLst>
          </p:cNvPr>
          <p:cNvSpPr txBox="1">
            <a:spLocks/>
          </p:cNvSpPr>
          <p:nvPr/>
        </p:nvSpPr>
        <p:spPr>
          <a:xfrm>
            <a:off x="1715784" y="6458452"/>
            <a:ext cx="9215919" cy="393922"/>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smtClean="0">
                <a:solidFill>
                  <a:schemeClr val="bg1">
                    <a:lumMod val="95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0" i="0" dirty="0">
                <a:solidFill>
                  <a:schemeClr val="tx1"/>
                </a:solidFill>
                <a:effectLst>
                  <a:outerShdw blurRad="38100" dist="38100" dir="2700000" algn="tl">
                    <a:srgbClr val="000000">
                      <a:alpha val="43137"/>
                    </a:srgbClr>
                  </a:outerShdw>
                </a:effectLst>
                <a:latin typeface="Congenial" panose="020B0604020202020204" pitchFamily="2" charset="0"/>
                <a:cs typeface="Aharoni" panose="020B0604020202020204" pitchFamily="2" charset="-79"/>
              </a:rPr>
              <a:t>Lacroix, Bégin &amp; Marchildon (2017). </a:t>
            </a:r>
            <a:r>
              <a:rPr lang="fr-FR" sz="1200" b="0" i="1" dirty="0">
                <a:solidFill>
                  <a:schemeClr val="tx1"/>
                </a:solidFill>
                <a:effectLst>
                  <a:outerShdw blurRad="38100" dist="38100" dir="2700000" algn="tl">
                    <a:srgbClr val="000000">
                      <a:alpha val="43137"/>
                    </a:srgbClr>
                  </a:outerShdw>
                </a:effectLst>
                <a:latin typeface="Congenial" panose="020B0604020202020204" pitchFamily="2" charset="0"/>
                <a:cs typeface="Aharoni" panose="020B0604020202020204" pitchFamily="2" charset="-79"/>
              </a:rPr>
              <a:t>Former à l'éthique en organisation: Une approche pragmatiste</a:t>
            </a:r>
          </a:p>
          <a:p>
            <a:endParaRPr lang="fr-FR" sz="2400" dirty="0">
              <a:effectLst>
                <a:outerShdw blurRad="38100" dist="38100" dir="2700000" algn="tl">
                  <a:srgbClr val="000000">
                    <a:alpha val="43137"/>
                  </a:srgbClr>
                </a:outerShdw>
              </a:effectLst>
              <a:latin typeface="Congenial" panose="020B0604020202020204" pitchFamily="2" charset="0"/>
              <a:cs typeface="Aharoni" panose="020B0604020202020204" pitchFamily="2" charset="-79"/>
            </a:endParaRPr>
          </a:p>
        </p:txBody>
      </p:sp>
      <p:pic>
        <p:nvPicPr>
          <p:cNvPr id="18" name="Image 17">
            <a:extLst>
              <a:ext uri="{FF2B5EF4-FFF2-40B4-BE49-F238E27FC236}">
                <a16:creationId xmlns:a16="http://schemas.microsoft.com/office/drawing/2014/main" id="{77955DD8-9020-8C2C-FE55-C2D6F3E03FF2}"/>
              </a:ext>
            </a:extLst>
          </p:cNvPr>
          <p:cNvPicPr>
            <a:picLocks noChangeAspect="1"/>
          </p:cNvPicPr>
          <p:nvPr/>
        </p:nvPicPr>
        <p:blipFill>
          <a:blip r:embed="rId4"/>
          <a:stretch>
            <a:fillRect/>
          </a:stretch>
        </p:blipFill>
        <p:spPr>
          <a:xfrm>
            <a:off x="2969659" y="811134"/>
            <a:ext cx="6430555" cy="4969610"/>
          </a:xfrm>
          <a:prstGeom prst="rect">
            <a:avLst/>
          </a:prstGeom>
        </p:spPr>
      </p:pic>
    </p:spTree>
    <p:extLst>
      <p:ext uri="{BB962C8B-B14F-4D97-AF65-F5344CB8AC3E}">
        <p14:creationId xmlns:p14="http://schemas.microsoft.com/office/powerpoint/2010/main" val="160661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image 5" descr="Un groupe de personnes assises autour d’une table en bois&#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élément décoratif">
            <a:extLst>
              <a:ext uri="{FF2B5EF4-FFF2-40B4-BE49-F238E27FC236}">
                <a16:creationId xmlns:a16="http://schemas.microsoft.com/office/drawing/2014/main" id="{31664CF3-C0D1-4769-8E59-8694AF07951A}"/>
              </a:ext>
            </a:extLst>
          </p:cNvPr>
          <p:cNvSpPr/>
          <p:nvPr/>
        </p:nvSpPr>
        <p:spPr>
          <a:xfrm>
            <a:off x="2928257" y="1"/>
            <a:ext cx="9263743"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fr-FR" sz="2400" dirty="0">
              <a:solidFill>
                <a:schemeClr val="bg1"/>
              </a:solidFill>
            </a:endParaRPr>
          </a:p>
          <a:p>
            <a:pPr marL="342900" indent="-342900">
              <a:buFont typeface="Arial" panose="020B0604020202020204" pitchFamily="34" charset="0"/>
              <a:buChar char="•"/>
            </a:pPr>
            <a:endParaRPr lang="fr-FR" sz="2400" dirty="0">
              <a:solidFill>
                <a:schemeClr val="bg1"/>
              </a:solidFill>
            </a:endParaRPr>
          </a:p>
          <a:p>
            <a:pPr marL="800100" lvl="1" indent="-342900">
              <a:buFont typeface="Arial" panose="020B0604020202020204" pitchFamily="34" charset="0"/>
              <a:buChar char="•"/>
            </a:pPr>
            <a:r>
              <a:rPr lang="fr-FR" sz="2400" dirty="0">
                <a:solidFill>
                  <a:schemeClr val="bg1"/>
                </a:solidFill>
                <a:latin typeface="+mj-lt"/>
              </a:rPr>
              <a:t>Créer une communauté d’intérêt interdisciplinaire autour de l’enseignement supérieur de l’éthique de l’IA. </a:t>
            </a:r>
          </a:p>
          <a:p>
            <a:pPr marL="800100" lvl="1" indent="-342900">
              <a:buFont typeface="Arial" panose="020B0604020202020204" pitchFamily="34" charset="0"/>
              <a:buChar char="•"/>
            </a:pPr>
            <a:endParaRPr lang="fr-FR" sz="2400" dirty="0">
              <a:solidFill>
                <a:schemeClr val="bg1"/>
              </a:solidFill>
              <a:latin typeface="+mj-lt"/>
            </a:endParaRPr>
          </a:p>
          <a:p>
            <a:pPr marL="800100" lvl="1" indent="-342900">
              <a:buFont typeface="Arial" panose="020B0604020202020204" pitchFamily="34" charset="0"/>
              <a:buChar char="•"/>
            </a:pPr>
            <a:r>
              <a:rPr lang="fr-FR" sz="2400" dirty="0">
                <a:solidFill>
                  <a:schemeClr val="bg1"/>
                </a:solidFill>
                <a:latin typeface="+mj-lt"/>
              </a:rPr>
              <a:t>Outiller chacun des ordres d’enseignement face aux défis que pose une formation supérieure adéquate en éthique de l’IA. </a:t>
            </a:r>
          </a:p>
          <a:p>
            <a:pPr marL="800100" lvl="1" indent="-342900">
              <a:buFont typeface="Arial" panose="020B0604020202020204" pitchFamily="34" charset="0"/>
              <a:buChar char="•"/>
            </a:pPr>
            <a:endParaRPr lang="fr-FR" sz="2400" dirty="0">
              <a:solidFill>
                <a:schemeClr val="bg1"/>
              </a:solidFill>
              <a:latin typeface="+mj-lt"/>
            </a:endParaRPr>
          </a:p>
          <a:p>
            <a:pPr marL="800100" lvl="1" indent="-342900">
              <a:buFont typeface="Arial" panose="020B0604020202020204" pitchFamily="34" charset="0"/>
              <a:buChar char="•"/>
            </a:pPr>
            <a:r>
              <a:rPr lang="fr-FR" sz="2400" dirty="0">
                <a:solidFill>
                  <a:schemeClr val="bg1"/>
                </a:solidFill>
                <a:latin typeface="+mj-lt"/>
              </a:rPr>
              <a:t>Rendre disponible un document de référence regroupant des activités pratiques innovantes en enseignement supérieur de l’éthique de l’IA qui sont transférables dans tous les domaines d’application. </a:t>
            </a:r>
          </a:p>
          <a:p>
            <a:pPr marL="800100" lvl="1" indent="-342900">
              <a:buFont typeface="Arial" panose="020B0604020202020204" pitchFamily="34" charset="0"/>
              <a:buChar char="•"/>
            </a:pPr>
            <a:endParaRPr lang="fr-FR" sz="2400" dirty="0">
              <a:solidFill>
                <a:schemeClr val="bg1"/>
              </a:solidFill>
              <a:latin typeface="+mj-lt"/>
            </a:endParaRPr>
          </a:p>
          <a:p>
            <a:pPr marL="342900" indent="-342900">
              <a:buFont typeface="Arial" panose="020B0604020202020204" pitchFamily="34" charset="0"/>
              <a:buChar char="•"/>
            </a:pPr>
            <a:endParaRPr lang="fr-FR" sz="2000" dirty="0">
              <a:solidFill>
                <a:schemeClr val="bg1"/>
              </a:solidFill>
              <a:latin typeface="+mj-lt"/>
            </a:endParaRPr>
          </a:p>
        </p:txBody>
      </p:sp>
      <p:sp>
        <p:nvSpPr>
          <p:cNvPr id="42" name="Titre 41">
            <a:extLst>
              <a:ext uri="{FF2B5EF4-FFF2-40B4-BE49-F238E27FC236}">
                <a16:creationId xmlns:a16="http://schemas.microsoft.com/office/drawing/2014/main" id="{72FCEAE4-FA74-4446-B2F5-9AFA2DA139A2}"/>
              </a:ext>
            </a:extLst>
          </p:cNvPr>
          <p:cNvSpPr>
            <a:spLocks noGrp="1"/>
          </p:cNvSpPr>
          <p:nvPr>
            <p:ph type="ctrTitle"/>
          </p:nvPr>
        </p:nvSpPr>
        <p:spPr>
          <a:xfrm>
            <a:off x="3058886" y="642391"/>
            <a:ext cx="8975271" cy="879928"/>
          </a:xfrm>
        </p:spPr>
        <p:txBody>
          <a:bodyPr rtlCol="0"/>
          <a:lstStyle/>
          <a:p>
            <a:pPr rtl="0"/>
            <a:r>
              <a:rPr lang="fr-FR" sz="3200" dirty="0">
                <a:solidFill>
                  <a:schemeClr val="accent1">
                    <a:lumMod val="40000"/>
                    <a:lumOff val="60000"/>
                  </a:schemeClr>
                </a:solidFill>
                <a:effectLst>
                  <a:outerShdw blurRad="38100" dist="38100" dir="2700000" algn="tl">
                    <a:srgbClr val="000000">
                      <a:alpha val="43137"/>
                    </a:srgbClr>
                  </a:outerShdw>
                </a:effectLst>
              </a:rPr>
              <a:t>Retombées et résultats attendus</a:t>
            </a:r>
            <a:br>
              <a:rPr lang="fr-FR" sz="3600" b="0" dirty="0"/>
            </a:br>
            <a:endParaRPr lang="fr-FR" sz="3600" b="0" dirty="0"/>
          </a:p>
        </p:txBody>
      </p:sp>
      <p:grpSp>
        <p:nvGrpSpPr>
          <p:cNvPr id="7" name="Groupe 6" descr="élément décoratif">
            <a:extLst>
              <a:ext uri="{FF2B5EF4-FFF2-40B4-BE49-F238E27FC236}">
                <a16:creationId xmlns:a16="http://schemas.microsoft.com/office/drawing/2014/main" id="{F5325EDA-7343-463C-83EC-5D799E8B8195}"/>
              </a:ext>
            </a:extLst>
          </p:cNvPr>
          <p:cNvGrpSpPr/>
          <p:nvPr/>
        </p:nvGrpSpPr>
        <p:grpSpPr>
          <a:xfrm flipH="1">
            <a:off x="0" y="0"/>
            <a:ext cx="2117271" cy="6858001"/>
            <a:chOff x="9621170" y="0"/>
            <a:chExt cx="2570831" cy="6858001"/>
          </a:xfrm>
        </p:grpSpPr>
        <p:sp>
          <p:nvSpPr>
            <p:cNvPr id="32" name="Forme libre : Form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30" name="Forme libre : Form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28" name="Forme libre : Form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26" name="Forme libre : Form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24" name="Forme libre : Form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grpSp>
      <p:pic>
        <p:nvPicPr>
          <p:cNvPr id="1028" name="Picture 4" descr="Accueil - Cégep André-Laurendeau">
            <a:extLst>
              <a:ext uri="{FF2B5EF4-FFF2-40B4-BE49-F238E27FC236}">
                <a16:creationId xmlns:a16="http://schemas.microsoft.com/office/drawing/2014/main" id="{B2183C70-5F28-0A33-0038-E9F1ED49B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1783" y="5769282"/>
            <a:ext cx="2737758" cy="756705"/>
          </a:xfrm>
          <a:prstGeom prst="rect">
            <a:avLst/>
          </a:prstGeom>
          <a:ln>
            <a:noFill/>
          </a:ln>
          <a:effectLst>
            <a:outerShdw blurRad="190500" algn="tl" rotWithShape="0">
              <a:srgbClr val="000000">
                <a:alpha val="70000"/>
              </a:srgb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74200297"/>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2.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75C36-314A-42CB-9114-6E0CE4AB2735}">
  <ds:schemaRefs>
    <ds:schemaRef ds:uri="71af3243-3dd4-4a8d-8c0d-dd76da1f02a5"/>
    <ds:schemaRef ds:uri="http://purl.org/dc/dcmitype/"/>
    <ds:schemaRef ds:uri="http://www.w3.org/XML/1998/namespace"/>
    <ds:schemaRef ds:uri="http://schemas.openxmlformats.org/package/2006/metadata/core-properties"/>
    <ds:schemaRef ds:uri="http://purl.org/dc/elements/1.1/"/>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{3DC3848C-B01C-416E-9EB9-3E31B6ECCB6C}tf00475556_win32</Template>
  <TotalTime>10691</TotalTime>
  <Words>317</Words>
  <Application>Microsoft Office PowerPoint</Application>
  <PresentationFormat>Grand écran</PresentationFormat>
  <Paragraphs>36</Paragraphs>
  <Slides>8</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Calibri Light</vt:lpstr>
      <vt:lpstr>Congenial</vt:lpstr>
      <vt:lpstr>Corbel</vt:lpstr>
      <vt:lpstr>Office Theme</vt:lpstr>
      <vt:lpstr>Enseignement supérieur de l’éthique de l’IA  Trousse pédagogique et pratiques innovantes  </vt:lpstr>
      <vt:lpstr>Projet de recherche   Former à l’éthique de l’intelligence artificielle en enseignement supérieur : trousse pédagogique et pratiques didactiques innovantes</vt:lpstr>
      <vt:lpstr>Objectif du projet  de recherche </vt:lpstr>
      <vt:lpstr>Pertinence du projet  </vt:lpstr>
      <vt:lpstr>Les 3 volets du projet de recherche </vt:lpstr>
      <vt:lpstr>Présentation PowerPoint</vt:lpstr>
      <vt:lpstr>-</vt:lpstr>
      <vt:lpstr>Retombées et résultats attendus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former à l’éthique de l’IA en enseignement supérieur</dc:title>
  <dc:creator>Andréane Sabourin Laflamme</dc:creator>
  <cp:lastModifiedBy>Andréane Sabourin Laflamme</cp:lastModifiedBy>
  <cp:revision>17</cp:revision>
  <dcterms:created xsi:type="dcterms:W3CDTF">2021-06-01T14:24:37Z</dcterms:created>
  <dcterms:modified xsi:type="dcterms:W3CDTF">2022-10-11T15:46:50Z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